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65" r:id="rId3"/>
    <p:sldId id="262" r:id="rId4"/>
    <p:sldId id="263" r:id="rId5"/>
    <p:sldId id="259" r:id="rId6"/>
    <p:sldId id="264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65" autoAdjust="0"/>
    <p:restoredTop sz="94660"/>
  </p:normalViewPr>
  <p:slideViewPr>
    <p:cSldViewPr>
      <p:cViewPr varScale="1">
        <p:scale>
          <a:sx n="68" d="100"/>
          <a:sy n="68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FDB7E-A4FF-4E6E-BA00-673852C36BB0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9B0CD-EE25-47D0-82F9-0B0598A6060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D2B68-921D-4B90-A287-DB6C31756495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15FFC-FA29-4CDF-8AA8-B1B7A1C3667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39775-6F82-4430-9625-404A693D5037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9823C-9A03-4517-97F6-0F3C988E575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00D26-30C5-4446-A25A-C4CA49FC465D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7F437-16D7-4066-85A7-AF5A8C70C52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B3785-AC3C-4B59-97AB-D32CD08C7440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621A1-C3F1-4873-A2C5-77A56974707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5A748-2778-4402-8310-95DD306B0A24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7D4C8-FFA4-4A9A-8E15-AFAADDCF845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09BCB-B8CA-4441-A60F-B83556023501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DFC4E-F51C-431A-A845-436F9FD6A35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D26B4-68F4-4188-9989-6018006FDFF4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918BC-0CD1-49FE-A730-EE5A16A16C4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1DCD7-ED03-4A5C-A4E8-5AC2CB47D7AB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C0F7A-C5A4-4461-A3C8-44188FC6CDF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A665-0DE7-4A3F-9985-9C0710F9009A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81AA8-0787-4A57-AB96-AC17083234A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CF29E-4307-4F94-85EE-3975E37F3EE4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80FE2-EEDC-4457-B087-9869407F6C4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0F99B1-E5AB-4972-9EE7-5222EA3413F3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ECC628-08A6-44BB-8CDF-51589776EA6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98" r:id="rId9"/>
    <p:sldLayoutId id="2147483689" r:id="rId10"/>
    <p:sldLayoutId id="2147483688" r:id="rId11"/>
  </p:sldLayoutIdLst>
  <p:transition spd="slow" advClick="0" advTm="800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087989" cy="1143000"/>
          </a:xfrm>
        </p:spPr>
        <p:txBody>
          <a:bodyPr/>
          <a:lstStyle/>
          <a:p>
            <a:pPr>
              <a:buNone/>
            </a:pPr>
            <a:r>
              <a:rPr lang="uk-UA" dirty="0">
                <a:solidFill>
                  <a:schemeClr val="accent4">
                    <a:lumMod val="50000"/>
                  </a:schemeClr>
                </a:solidFill>
              </a:rPr>
              <a:t>Оздоблення </a:t>
            </a:r>
            <a:r>
              <a:rPr lang="uk-UA" dirty="0" err="1">
                <a:solidFill>
                  <a:schemeClr val="accent4">
                    <a:lumMod val="50000"/>
                  </a:schemeClr>
                </a:solidFill>
              </a:rPr>
              <a:t>еко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</a:rPr>
              <a:t> сумки</a:t>
            </a:r>
          </a:p>
        </p:txBody>
      </p:sp>
      <p:pic>
        <p:nvPicPr>
          <p:cNvPr id="4" name="Picture 2" descr="Картинки по запросу &quot;еко сумка із поліетилену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332292"/>
            <a:ext cx="3888432" cy="408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55776" y="55172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i="1" dirty="0">
                <a:latin typeface="Times New Roman" pitchFamily="18" charset="0"/>
                <a:cs typeface="Times New Roman" pitchFamily="18" charset="0"/>
              </a:rPr>
              <a:t>Підготувала вчитель трудового навчання </a:t>
            </a:r>
            <a:r>
              <a:rPr lang="uk-UA" i="1" dirty="0" err="1">
                <a:latin typeface="Times New Roman" pitchFamily="18" charset="0"/>
                <a:cs typeface="Times New Roman" pitchFamily="18" charset="0"/>
              </a:rPr>
              <a:t>Буцнівської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 ЗОШ І-ІІІ ст.</a:t>
            </a:r>
          </a:p>
          <a:p>
            <a:pPr algn="ctr"/>
            <a:r>
              <a:rPr lang="uk-UA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>
                <a:latin typeface="Times New Roman" pitchFamily="18" charset="0"/>
                <a:cs typeface="Times New Roman" pitchFamily="18" charset="0"/>
              </a:rPr>
              <a:t>Мачужак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 Марія Романівна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8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136904" cy="1143000"/>
          </a:xfrm>
        </p:spPr>
        <p:txBody>
          <a:bodyPr/>
          <a:lstStyle/>
          <a:p>
            <a:pPr algn="ctr">
              <a:buNone/>
            </a:pPr>
            <a:r>
              <a:rPr lang="uk-UA" dirty="0">
                <a:solidFill>
                  <a:schemeClr val="accent4">
                    <a:lumMod val="50000"/>
                  </a:schemeClr>
                </a:solidFill>
              </a:rPr>
              <a:t>Послідовність пошиття </a:t>
            </a:r>
            <a:br>
              <a:rPr lang="uk-UA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dirty="0" err="1">
                <a:solidFill>
                  <a:schemeClr val="accent4">
                    <a:lumMod val="50000"/>
                  </a:schemeClr>
                </a:solidFill>
              </a:rPr>
              <a:t>еко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</a:rPr>
              <a:t> сумки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20172" r="12649"/>
          <a:stretch>
            <a:fillRect/>
          </a:stretch>
        </p:blipFill>
        <p:spPr bwMode="auto">
          <a:xfrm>
            <a:off x="1619672" y="1484784"/>
            <a:ext cx="6048672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20880" cy="1143000"/>
          </a:xfrm>
        </p:spPr>
        <p:txBody>
          <a:bodyPr/>
          <a:lstStyle/>
          <a:p>
            <a:pPr algn="ctr">
              <a:buNone/>
            </a:pPr>
            <a:r>
              <a:rPr lang="uk-UA" dirty="0">
                <a:solidFill>
                  <a:schemeClr val="accent4">
                    <a:lumMod val="50000"/>
                  </a:schemeClr>
                </a:solidFill>
              </a:rPr>
              <a:t>Оздоблення </a:t>
            </a:r>
            <a:br>
              <a:rPr lang="uk-UA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dirty="0">
                <a:solidFill>
                  <a:schemeClr val="accent4">
                    <a:lumMod val="50000"/>
                  </a:schemeClr>
                </a:solidFill>
              </a:rPr>
              <a:t>акриловими фарбами</a:t>
            </a:r>
          </a:p>
        </p:txBody>
      </p:sp>
      <p:pic>
        <p:nvPicPr>
          <p:cNvPr id="4" name="Picture 9" descr="D:\Users\Марія\Desktop\изображение_viber_2020-02-05_20-27-23.jpg"/>
          <p:cNvPicPr>
            <a:picLocks noChangeAspect="1" noChangeArrowheads="1"/>
          </p:cNvPicPr>
          <p:nvPr/>
        </p:nvPicPr>
        <p:blipFill>
          <a:blip r:embed="rId2" cstate="print"/>
          <a:srcRect b="2303"/>
          <a:stretch>
            <a:fillRect/>
          </a:stretch>
        </p:blipFill>
        <p:spPr bwMode="auto">
          <a:xfrm>
            <a:off x="179512" y="2276872"/>
            <a:ext cx="2736303" cy="347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D:\Users\Марія\Desktop\изображение_viber_2020-03-03_07-29-25.jpg"/>
          <p:cNvPicPr>
            <a:picLocks noChangeAspect="1" noChangeArrowheads="1"/>
          </p:cNvPicPr>
          <p:nvPr/>
        </p:nvPicPr>
        <p:blipFill>
          <a:blip r:embed="rId3" cstate="print"/>
          <a:srcRect l="5285" t="13874" r="2229" b="10817"/>
          <a:stretch>
            <a:fillRect/>
          </a:stretch>
        </p:blipFill>
        <p:spPr bwMode="auto">
          <a:xfrm>
            <a:off x="3131840" y="2564904"/>
            <a:ext cx="2719249" cy="2952328"/>
          </a:xfrm>
          <a:prstGeom prst="rect">
            <a:avLst/>
          </a:prstGeom>
          <a:noFill/>
        </p:spPr>
      </p:pic>
      <p:pic>
        <p:nvPicPr>
          <p:cNvPr id="22535" name="Picture 7" descr="Нет описания фото."/>
          <p:cNvPicPr>
            <a:picLocks noChangeAspect="1" noChangeArrowheads="1"/>
          </p:cNvPicPr>
          <p:nvPr/>
        </p:nvPicPr>
        <p:blipFill>
          <a:blip r:embed="rId4" cstate="print"/>
          <a:srcRect l="18112" t="5250" r="5501"/>
          <a:stretch>
            <a:fillRect/>
          </a:stretch>
        </p:blipFill>
        <p:spPr bwMode="auto">
          <a:xfrm>
            <a:off x="6084168" y="2276872"/>
            <a:ext cx="2873484" cy="345895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159997" cy="1143000"/>
          </a:xfrm>
        </p:spPr>
        <p:txBody>
          <a:bodyPr/>
          <a:lstStyle/>
          <a:p>
            <a:pPr>
              <a:buNone/>
            </a:pPr>
            <a:r>
              <a:rPr lang="uk-UA" dirty="0">
                <a:solidFill>
                  <a:schemeClr val="accent4">
                    <a:lumMod val="50000"/>
                  </a:schemeClr>
                </a:solidFill>
              </a:rPr>
              <a:t>Оздоблення ґудзиками</a:t>
            </a:r>
          </a:p>
        </p:txBody>
      </p:sp>
      <p:pic>
        <p:nvPicPr>
          <p:cNvPr id="23554" name="Picture 2" descr="Матеріал до творчого проекту &quot; Еко- сумка&quot; або ЯК ДОПОМОГТИ НАШІЙ ..."/>
          <p:cNvPicPr>
            <a:picLocks noChangeAspect="1" noChangeArrowheads="1"/>
          </p:cNvPicPr>
          <p:nvPr/>
        </p:nvPicPr>
        <p:blipFill>
          <a:blip r:embed="rId2" cstate="print"/>
          <a:srcRect l="36027" t="18500" r="32670" b="4851"/>
          <a:stretch>
            <a:fillRect/>
          </a:stretch>
        </p:blipFill>
        <p:spPr bwMode="auto">
          <a:xfrm>
            <a:off x="179512" y="1844824"/>
            <a:ext cx="2664296" cy="3669690"/>
          </a:xfrm>
          <a:prstGeom prst="rect">
            <a:avLst/>
          </a:prstGeom>
          <a:noFill/>
        </p:spPr>
      </p:pic>
      <p:pic>
        <p:nvPicPr>
          <p:cNvPr id="4" name="Picture 2" descr="D:\Users\Марія\Desktop\изображение_viber_2019-12-11_22-58-45 1.jpg"/>
          <p:cNvPicPr>
            <a:picLocks noChangeAspect="1" noChangeArrowheads="1"/>
          </p:cNvPicPr>
          <p:nvPr/>
        </p:nvPicPr>
        <p:blipFill>
          <a:blip r:embed="rId3" cstate="print"/>
          <a:srcRect l="14488" r="12923"/>
          <a:stretch>
            <a:fillRect/>
          </a:stretch>
        </p:blipFill>
        <p:spPr bwMode="auto">
          <a:xfrm>
            <a:off x="2915816" y="1988840"/>
            <a:ext cx="3275387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Екофлешмоб &quot;Я його зробила із...&quot; 1 | burdastyle.ua"/>
          <p:cNvPicPr>
            <a:picLocks noChangeAspect="1" noChangeArrowheads="1"/>
          </p:cNvPicPr>
          <p:nvPr/>
        </p:nvPicPr>
        <p:blipFill>
          <a:blip r:embed="rId4" cstate="print"/>
          <a:srcRect l="2619" r="12703" b="6625"/>
          <a:stretch>
            <a:fillRect/>
          </a:stretch>
        </p:blipFill>
        <p:spPr bwMode="auto">
          <a:xfrm>
            <a:off x="6300192" y="1484784"/>
            <a:ext cx="2614622" cy="504056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87989" cy="1143000"/>
          </a:xfrm>
        </p:spPr>
        <p:txBody>
          <a:bodyPr/>
          <a:lstStyle/>
          <a:p>
            <a:pPr algn="ctr">
              <a:buNone/>
            </a:pPr>
            <a:r>
              <a:rPr lang="uk-UA" dirty="0">
                <a:solidFill>
                  <a:schemeClr val="accent4">
                    <a:lumMod val="50000"/>
                  </a:schemeClr>
                </a:solidFill>
              </a:rPr>
              <a:t>Оздоблення аплікацією</a:t>
            </a:r>
          </a:p>
        </p:txBody>
      </p:sp>
      <p:pic>
        <p:nvPicPr>
          <p:cNvPr id="4098" name="Picture 2" descr="Матеріал до творчого проекту &quot; Еко- сумка&quot; або ЯК ДОПОМОГТИ НАШІЙ ..."/>
          <p:cNvPicPr>
            <a:picLocks noChangeAspect="1" noChangeArrowheads="1"/>
          </p:cNvPicPr>
          <p:nvPr/>
        </p:nvPicPr>
        <p:blipFill>
          <a:blip r:embed="rId2" cstate="print"/>
          <a:srcRect l="67921" t="18900" r="2548" b="3401"/>
          <a:stretch>
            <a:fillRect/>
          </a:stretch>
        </p:blipFill>
        <p:spPr bwMode="auto">
          <a:xfrm>
            <a:off x="323528" y="1988840"/>
            <a:ext cx="2578665" cy="3816424"/>
          </a:xfrm>
          <a:prstGeom prst="rect">
            <a:avLst/>
          </a:prstGeom>
          <a:noFill/>
        </p:spPr>
      </p:pic>
      <p:pic>
        <p:nvPicPr>
          <p:cNvPr id="6" name="Рисунок 5" descr="D:\Users\Марія\Desktop\изображение_viber_2020-01-31_11-07-4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4" b="4808"/>
          <a:stretch/>
        </p:blipFill>
        <p:spPr bwMode="auto">
          <a:xfrm>
            <a:off x="6012160" y="4005064"/>
            <a:ext cx="2520280" cy="2592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D:\Users\Марія\Desktop\изображение_viber_2020-01-31_11-07-4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6"/>
          <a:stretch/>
        </p:blipFill>
        <p:spPr bwMode="auto">
          <a:xfrm>
            <a:off x="3347864" y="4077072"/>
            <a:ext cx="2334766" cy="25488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4" descr="Amoo 💖💖 Siga @_fabricadefeltros 🌸 . . #arte #artes #artesanato #feltro #feltro #Feltro #artesã #decoração #decopagem #feltro_love…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412776"/>
            <a:ext cx="2448272" cy="2446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Хозяйственная сумка из старых джинсов. Фотообзор: 9 иде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1412776"/>
            <a:ext cx="2238375" cy="240030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232005" cy="1143000"/>
          </a:xfrm>
        </p:spPr>
        <p:txBody>
          <a:bodyPr/>
          <a:lstStyle/>
          <a:p>
            <a:pPr algn="ctr">
              <a:buNone/>
            </a:pPr>
            <a:r>
              <a:rPr lang="uk-UA" dirty="0">
                <a:solidFill>
                  <a:schemeClr val="accent4">
                    <a:lumMod val="50000"/>
                  </a:schemeClr>
                </a:solidFill>
              </a:rPr>
              <a:t>Оздоблення стрічками </a:t>
            </a:r>
          </a:p>
        </p:txBody>
      </p:sp>
      <p:pic>
        <p:nvPicPr>
          <p:cNvPr id="24582" name="Picture 6" descr="ТМ Прованс"/>
          <p:cNvPicPr>
            <a:picLocks noChangeAspect="1" noChangeArrowheads="1"/>
          </p:cNvPicPr>
          <p:nvPr/>
        </p:nvPicPr>
        <p:blipFill>
          <a:blip r:embed="rId2" cstate="print"/>
          <a:srcRect l="24570" t="7560" r="24401" b="9281"/>
          <a:stretch>
            <a:fillRect/>
          </a:stretch>
        </p:blipFill>
        <p:spPr bwMode="auto">
          <a:xfrm>
            <a:off x="3491880" y="1916832"/>
            <a:ext cx="2304256" cy="3755084"/>
          </a:xfrm>
          <a:prstGeom prst="rect">
            <a:avLst/>
          </a:prstGeom>
          <a:noFill/>
        </p:spPr>
      </p:pic>
      <p:pic>
        <p:nvPicPr>
          <p:cNvPr id="7" name="Рисунок 6" descr="D:\Users\Марія\Desktop\изображение_viber_2020-01-31_11-07-4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0" b="2043"/>
          <a:stretch/>
        </p:blipFill>
        <p:spPr bwMode="auto">
          <a:xfrm>
            <a:off x="6084168" y="2060848"/>
            <a:ext cx="2664296" cy="33123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584" name="Picture 8" descr="Going to do this one!!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276872"/>
            <a:ext cx="2774512" cy="288032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024093" cy="1143000"/>
          </a:xfrm>
        </p:spPr>
        <p:txBody>
          <a:bodyPr/>
          <a:lstStyle/>
          <a:p>
            <a:pPr algn="ctr">
              <a:buNone/>
            </a:pPr>
            <a:r>
              <a:rPr lang="uk-UA" dirty="0">
                <a:solidFill>
                  <a:schemeClr val="accent4">
                    <a:lumMod val="50000"/>
                  </a:schemeClr>
                </a:solidFill>
              </a:rPr>
              <a:t>Оздоблення вишивкою</a:t>
            </a:r>
            <a:br>
              <a:rPr lang="uk-UA" dirty="0"/>
            </a:br>
            <a:endParaRPr lang="uk-UA" dirty="0"/>
          </a:p>
        </p:txBody>
      </p:sp>
      <p:pic>
        <p:nvPicPr>
          <p:cNvPr id="3074" name="Picture 2" descr="春でも夏でも秋でも冬でもやっぱり茶系が好き♡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492896"/>
            <a:ext cx="3024336" cy="3024336"/>
          </a:xfrm>
          <a:prstGeom prst="rect">
            <a:avLst/>
          </a:prstGeom>
          <a:noFill/>
        </p:spPr>
      </p:pic>
      <p:pic>
        <p:nvPicPr>
          <p:cNvPr id="3076" name="Picture 4" descr="サイズ タテ２１cm 横１８cm 厚み６cm 表地 ウール（ツイード） 本革ショルダー（日本製）幅０．９cm ちょっとしたおでかけやお散歩に便利！お財布や携...｜ハンドメイド、手作り、手仕事品の通販・販売・購入ならCreema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564904"/>
            <a:ext cx="2327188" cy="3096344"/>
          </a:xfrm>
          <a:prstGeom prst="rect">
            <a:avLst/>
          </a:prstGeom>
          <a:noFill/>
        </p:spPr>
      </p:pic>
      <p:pic>
        <p:nvPicPr>
          <p:cNvPr id="7" name="Picture 6" descr="Картинки по запросу &quot;эко сумка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340768"/>
            <a:ext cx="2535238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Картинки по запросу &quot;оздоблення еко сумки&quot;&quot;"/>
          <p:cNvPicPr>
            <a:picLocks noChangeAspect="1" noChangeArrowheads="1"/>
          </p:cNvPicPr>
          <p:nvPr/>
        </p:nvPicPr>
        <p:blipFill>
          <a:blip r:embed="rId5" cstate="print"/>
          <a:srcRect l="28464" t="7925" r="27982" b="22502"/>
          <a:stretch>
            <a:fillRect/>
          </a:stretch>
        </p:blipFill>
        <p:spPr bwMode="auto">
          <a:xfrm>
            <a:off x="323528" y="4077072"/>
            <a:ext cx="2424113" cy="25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511925" cy="1143000"/>
          </a:xfrm>
        </p:spPr>
        <p:txBody>
          <a:bodyPr/>
          <a:lstStyle/>
          <a:p>
            <a:pPr algn="ctr">
              <a:buNone/>
            </a:pPr>
            <a:r>
              <a:rPr lang="uk-UA" dirty="0">
                <a:solidFill>
                  <a:schemeClr val="accent4">
                    <a:lumMod val="50000"/>
                  </a:schemeClr>
                </a:solidFill>
              </a:rPr>
              <a:t>2 види оздоблення </a:t>
            </a:r>
          </a:p>
        </p:txBody>
      </p:sp>
      <p:pic>
        <p:nvPicPr>
          <p:cNvPr id="2050" name="Picture 2" descr="Сумка - еко-торба - з мішковини №429796 ручной работы - купить на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16832"/>
            <a:ext cx="3240360" cy="4320480"/>
          </a:xfrm>
          <a:prstGeom prst="rect">
            <a:avLst/>
          </a:prstGeom>
          <a:noFill/>
        </p:spPr>
      </p:pic>
      <p:pic>
        <p:nvPicPr>
          <p:cNvPr id="4" name="Рисунок 3" descr="D:\Users\Марія\Desktop\изображение_viber_2020-01-31_11-07-49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0" b="2885"/>
          <a:stretch/>
        </p:blipFill>
        <p:spPr bwMode="auto">
          <a:xfrm>
            <a:off x="5004048" y="1916832"/>
            <a:ext cx="2952328" cy="43204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 advClick="0" advTm="8000"/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437</TotalTime>
  <Words>30</Words>
  <Application>Microsoft Office PowerPoint</Application>
  <PresentationFormat>Екран (4:3)</PresentationFormat>
  <Paragraphs>10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3" baseType="lpstr">
      <vt:lpstr>Arial</vt:lpstr>
      <vt:lpstr>Georgia</vt:lpstr>
      <vt:lpstr>Times New Roman</vt:lpstr>
      <vt:lpstr>Trebuchet MS</vt:lpstr>
      <vt:lpstr>Воздушный поток</vt:lpstr>
      <vt:lpstr>Оздоблення еко сумки</vt:lpstr>
      <vt:lpstr>Послідовність пошиття  еко сумки</vt:lpstr>
      <vt:lpstr>Оздоблення  акриловими фарбами</vt:lpstr>
      <vt:lpstr>Оздоблення ґудзиками</vt:lpstr>
      <vt:lpstr>Оздоблення аплікацією</vt:lpstr>
      <vt:lpstr>Оздоблення стрічками </vt:lpstr>
      <vt:lpstr>Оздоблення вишивкою </vt:lpstr>
      <vt:lpstr>2 види оздоблення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Oksana</dc:creator>
  <cp:lastModifiedBy>Адмін</cp:lastModifiedBy>
  <cp:revision>25</cp:revision>
  <dcterms:created xsi:type="dcterms:W3CDTF">2013-10-21T16:23:49Z</dcterms:created>
  <dcterms:modified xsi:type="dcterms:W3CDTF">2022-02-02T15:57:33Z</dcterms:modified>
</cp:coreProperties>
</file>