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70" r:id="rId3"/>
    <p:sldId id="261" r:id="rId4"/>
    <p:sldId id="262" r:id="rId5"/>
    <p:sldId id="263" r:id="rId6"/>
    <p:sldId id="272" r:id="rId7"/>
    <p:sldId id="264" r:id="rId8"/>
    <p:sldId id="265" r:id="rId9"/>
    <p:sldId id="274" r:id="rId10"/>
    <p:sldId id="275" r:id="rId11"/>
    <p:sldId id="276" r:id="rId12"/>
    <p:sldId id="269" r:id="rId13"/>
    <p:sldId id="273" r:id="rId14"/>
    <p:sldId id="25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65" autoAdjust="0"/>
    <p:restoredTop sz="94660"/>
  </p:normalViewPr>
  <p:slideViewPr>
    <p:cSldViewPr>
      <p:cViewPr varScale="1">
        <p:scale>
          <a:sx n="68" d="100"/>
          <a:sy n="68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FDB7E-A4FF-4E6E-BA00-673852C36BB0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9B0CD-EE25-47D0-82F9-0B0598A6060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D2B68-921D-4B90-A287-DB6C31756495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15FFC-FA29-4CDF-8AA8-B1B7A1C3667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39775-6F82-4430-9625-404A693D5037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9823C-9A03-4517-97F6-0F3C988E575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00D26-30C5-4446-A25A-C4CA49FC465D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7F437-16D7-4066-85A7-AF5A8C70C52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B3785-AC3C-4B59-97AB-D32CD08C7440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621A1-C3F1-4873-A2C5-77A56974707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5A748-2778-4402-8310-95DD306B0A24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7D4C8-FFA4-4A9A-8E15-AFAADDCF845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09BCB-B8CA-4441-A60F-B83556023501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DFC4E-F51C-431A-A845-436F9FD6A35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D26B4-68F4-4188-9989-6018006FDFF4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918BC-0CD1-49FE-A730-EE5A16A16C4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1DCD7-ED03-4A5C-A4E8-5AC2CB47D7AB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C0F7A-C5A4-4461-A3C8-44188FC6CDF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A665-0DE7-4A3F-9985-9C0710F9009A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81AA8-0787-4A57-AB96-AC17083234A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CF29E-4307-4F94-85EE-3975E37F3EE4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80FE2-EEDC-4457-B087-9869407F6C4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0F99B1-E5AB-4972-9EE7-5222EA3413F3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ECC628-08A6-44BB-8CDF-51589776EA6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98" r:id="rId9"/>
    <p:sldLayoutId id="2147483689" r:id="rId10"/>
    <p:sldLayoutId id="2147483688" r:id="rId11"/>
  </p:sldLayoutIdLst>
  <p:transition spd="slow" advClick="0" advTm="800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63688" y="5589240"/>
            <a:ext cx="5637010" cy="882119"/>
          </a:xfrm>
        </p:spPr>
        <p:txBody>
          <a:bodyPr>
            <a:normAutofit fontScale="775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3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Підготувала </a:t>
            </a:r>
            <a:r>
              <a:rPr lang="uk-UA" sz="2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вчитель трудового навчання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3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Буцнівської</a:t>
            </a:r>
            <a:r>
              <a:rPr lang="uk-UA" sz="2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ЗОШ І-ІІІ </a:t>
            </a:r>
            <a:r>
              <a:rPr lang="uk-UA" sz="23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endParaRPr lang="uk-UA" sz="23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3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Мачужак</a:t>
            </a:r>
            <a:r>
              <a:rPr lang="uk-UA" sz="2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Марія Романівна</a:t>
            </a:r>
            <a:endParaRPr lang="ru-RU" sz="23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0"/>
            <a:ext cx="7175351" cy="1793167"/>
          </a:xfrm>
        </p:spPr>
        <p:txBody>
          <a:bodyPr/>
          <a:lstStyle/>
          <a:p>
            <a:pPr algn="ctr">
              <a:buNone/>
            </a:pPr>
            <a:r>
              <a:rPr lang="uk-UA" dirty="0">
                <a:solidFill>
                  <a:srgbClr val="002060"/>
                </a:solidFill>
              </a:rPr>
              <a:t>Джинсовий стиль </a:t>
            </a:r>
            <a:br>
              <a:rPr lang="uk-UA" dirty="0">
                <a:solidFill>
                  <a:srgbClr val="002060"/>
                </a:solidFill>
              </a:rPr>
            </a:br>
            <a:r>
              <a:rPr lang="uk-UA" dirty="0">
                <a:solidFill>
                  <a:srgbClr val="002060"/>
                </a:solidFill>
              </a:rPr>
              <a:t>в одязі</a:t>
            </a:r>
          </a:p>
        </p:txBody>
      </p:sp>
      <p:pic>
        <p:nvPicPr>
          <p:cNvPr id="15362" name="Picture 2" descr="Картинки по запросу &quot;одяг джинсового стилю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16832"/>
            <a:ext cx="7128792" cy="344855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511925" cy="1143000"/>
          </a:xfrm>
        </p:spPr>
        <p:txBody>
          <a:bodyPr/>
          <a:lstStyle/>
          <a:p>
            <a:pPr algn="ctr">
              <a:buNone/>
            </a:pPr>
            <a:r>
              <a:rPr lang="uk-UA" dirty="0">
                <a:solidFill>
                  <a:srgbClr val="002060"/>
                </a:solidFill>
              </a:rPr>
              <a:t>Одяг з </a:t>
            </a:r>
            <a:r>
              <a:rPr lang="uk-UA" dirty="0" err="1">
                <a:solidFill>
                  <a:srgbClr val="002060"/>
                </a:solidFill>
              </a:rPr>
              <a:t>джинсу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836712"/>
            <a:ext cx="1918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Джинсові шорти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980728"/>
            <a:ext cx="3327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Джинсове плаття або сарафан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429000"/>
            <a:ext cx="2901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Джинсовий жилет або топ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4221088"/>
            <a:ext cx="2227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Джинсова спідниця</a:t>
            </a:r>
            <a:endParaRPr lang="uk-UA" dirty="0"/>
          </a:p>
        </p:txBody>
      </p:sp>
      <p:pic>
        <p:nvPicPr>
          <p:cNvPr id="8" name="Picture 2" descr="http://pan-ta-pani.com/img/3/6/36456c4ba89e6f03eae897bc820ba0c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933056"/>
            <a:ext cx="3205385" cy="2703337"/>
          </a:xfrm>
          <a:prstGeom prst="rect">
            <a:avLst/>
          </a:prstGeom>
          <a:noFill/>
        </p:spPr>
      </p:pic>
      <p:pic>
        <p:nvPicPr>
          <p:cNvPr id="9" name="Picture 4" descr="Картинки по запросу &quot;одяг джинсового стилю&quot;&quot;"/>
          <p:cNvPicPr>
            <a:picLocks noChangeAspect="1" noChangeArrowheads="1"/>
          </p:cNvPicPr>
          <p:nvPr/>
        </p:nvPicPr>
        <p:blipFill>
          <a:blip r:embed="rId3" cstate="print"/>
          <a:srcRect l="25200" b="9281"/>
          <a:stretch>
            <a:fillRect/>
          </a:stretch>
        </p:blipFill>
        <p:spPr bwMode="auto">
          <a:xfrm>
            <a:off x="4355976" y="1484784"/>
            <a:ext cx="2592288" cy="2515166"/>
          </a:xfrm>
          <a:prstGeom prst="rect">
            <a:avLst/>
          </a:prstGeom>
          <a:noFill/>
        </p:spPr>
      </p:pic>
      <p:sp>
        <p:nvSpPr>
          <p:cNvPr id="27652" name="AutoShape 4" descr="Картинки по запросу &quot;джинсові шорт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7654" name="Picture 6" descr="Картинки по запросу &quot;джинсові шорти&quot;&quot;"/>
          <p:cNvPicPr>
            <a:picLocks noChangeAspect="1" noChangeArrowheads="1"/>
          </p:cNvPicPr>
          <p:nvPr/>
        </p:nvPicPr>
        <p:blipFill>
          <a:blip r:embed="rId4" cstate="print"/>
          <a:srcRect l="7026" t="18016" r="6496" b="18206"/>
          <a:stretch>
            <a:fillRect/>
          </a:stretch>
        </p:blipFill>
        <p:spPr bwMode="auto">
          <a:xfrm>
            <a:off x="899592" y="1268760"/>
            <a:ext cx="1872208" cy="2071130"/>
          </a:xfrm>
          <a:prstGeom prst="rect">
            <a:avLst/>
          </a:prstGeom>
          <a:noFill/>
        </p:spPr>
      </p:pic>
      <p:pic>
        <p:nvPicPr>
          <p:cNvPr id="27656" name="Picture 8" descr="Картинки по запросу &quot;джинсова спідниця&quot;&quot;"/>
          <p:cNvPicPr>
            <a:picLocks noChangeAspect="1" noChangeArrowheads="1"/>
          </p:cNvPicPr>
          <p:nvPr/>
        </p:nvPicPr>
        <p:blipFill>
          <a:blip r:embed="rId5" cstate="print"/>
          <a:srcRect l="2953" t="20671" r="2548" b="19775"/>
          <a:stretch>
            <a:fillRect/>
          </a:stretch>
        </p:blipFill>
        <p:spPr bwMode="auto">
          <a:xfrm>
            <a:off x="4932040" y="4653136"/>
            <a:ext cx="2132865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511925" cy="1143000"/>
          </a:xfrm>
        </p:spPr>
        <p:txBody>
          <a:bodyPr/>
          <a:lstStyle/>
          <a:p>
            <a:pPr algn="ctr">
              <a:buNone/>
            </a:pPr>
            <a:r>
              <a:rPr lang="uk-UA" dirty="0">
                <a:solidFill>
                  <a:srgbClr val="002060"/>
                </a:solidFill>
              </a:rPr>
              <a:t>Одяг з </a:t>
            </a:r>
            <a:r>
              <a:rPr lang="uk-UA" dirty="0" err="1">
                <a:solidFill>
                  <a:srgbClr val="002060"/>
                </a:solidFill>
              </a:rPr>
              <a:t>джинсу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12776"/>
            <a:ext cx="1993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Джинсове пальто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1556792"/>
            <a:ext cx="2590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Джинсовий комбінезон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2636912"/>
            <a:ext cx="2675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Джинсові штани і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капрі</a:t>
            </a:r>
            <a:endParaRPr lang="uk-UA" dirty="0"/>
          </a:p>
        </p:txBody>
      </p:sp>
      <p:pic>
        <p:nvPicPr>
          <p:cNvPr id="6" name="Picture 4" descr="Картинки по запросу &quot;одяг джинсового стилю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140968"/>
            <a:ext cx="2820931" cy="2736304"/>
          </a:xfrm>
          <a:prstGeom prst="rect">
            <a:avLst/>
          </a:prstGeom>
          <a:noFill/>
        </p:spPr>
      </p:pic>
      <p:pic>
        <p:nvPicPr>
          <p:cNvPr id="7" name="Picture 2" descr="http://pan-ta-pani.com/img/6/7/67037dc9c7c2ffb765a7fe938f9cd0f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988840"/>
            <a:ext cx="2880320" cy="2438981"/>
          </a:xfrm>
          <a:prstGeom prst="rect">
            <a:avLst/>
          </a:prstGeom>
          <a:noFill/>
        </p:spPr>
      </p:pic>
      <p:pic>
        <p:nvPicPr>
          <p:cNvPr id="29698" name="Picture 2" descr="Картинки по запросу &quot;джинсовое пальто&quot;&quot;"/>
          <p:cNvPicPr>
            <a:picLocks noChangeAspect="1" noChangeArrowheads="1"/>
          </p:cNvPicPr>
          <p:nvPr/>
        </p:nvPicPr>
        <p:blipFill>
          <a:blip r:embed="rId4" cstate="print"/>
          <a:srcRect l="15273" t="2624" r="16001" b="2900"/>
          <a:stretch>
            <a:fillRect/>
          </a:stretch>
        </p:blipFill>
        <p:spPr bwMode="auto">
          <a:xfrm>
            <a:off x="467544" y="1844824"/>
            <a:ext cx="1971035" cy="417646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6511925" cy="792088"/>
          </a:xfrm>
        </p:spPr>
        <p:txBody>
          <a:bodyPr/>
          <a:lstStyle/>
          <a:p>
            <a:pPr algn="ctr">
              <a:buNone/>
            </a:pPr>
            <a:r>
              <a:rPr lang="uk-UA" sz="3600" dirty="0">
                <a:solidFill>
                  <a:srgbClr val="002060"/>
                </a:solidFill>
              </a:rPr>
              <a:t>Види джинсів</a:t>
            </a:r>
          </a:p>
        </p:txBody>
      </p:sp>
      <p:pic>
        <p:nvPicPr>
          <p:cNvPr id="4098" name="Picture 2" descr="http://pan-ta-pani.com/img/7/9/79264a45f0349f3b2157e2f41c061f1f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340768"/>
            <a:ext cx="2376264" cy="1884623"/>
          </a:xfrm>
          <a:prstGeom prst="rect">
            <a:avLst/>
          </a:prstGeom>
          <a:noFill/>
        </p:spPr>
      </p:pic>
      <p:pic>
        <p:nvPicPr>
          <p:cNvPr id="4102" name="Picture 6" descr="https://newsdaily.org.ua/images/2766/2766-88-1537261336-1024x682.jpg"/>
          <p:cNvPicPr>
            <a:picLocks noChangeAspect="1" noChangeArrowheads="1"/>
          </p:cNvPicPr>
          <p:nvPr/>
        </p:nvPicPr>
        <p:blipFill>
          <a:blip r:embed="rId3" cstate="print"/>
          <a:srcRect l="30269" t="13302" r="43891" b="3561"/>
          <a:stretch>
            <a:fillRect/>
          </a:stretch>
        </p:blipFill>
        <p:spPr bwMode="auto">
          <a:xfrm>
            <a:off x="7236296" y="1700808"/>
            <a:ext cx="1440160" cy="2828886"/>
          </a:xfrm>
          <a:prstGeom prst="rect">
            <a:avLst/>
          </a:prstGeom>
          <a:noFill/>
        </p:spPr>
      </p:pic>
      <p:pic>
        <p:nvPicPr>
          <p:cNvPr id="4104" name="Picture 8" descr="https://newsdaily.org.ua/images/2766/2766-59-1537261631.jpg"/>
          <p:cNvPicPr>
            <a:picLocks noChangeAspect="1" noChangeArrowheads="1"/>
          </p:cNvPicPr>
          <p:nvPr/>
        </p:nvPicPr>
        <p:blipFill>
          <a:blip r:embed="rId4" cstate="print"/>
          <a:srcRect l="4687" r="23438" b="3936"/>
          <a:stretch>
            <a:fillRect/>
          </a:stretch>
        </p:blipFill>
        <p:spPr bwMode="auto">
          <a:xfrm>
            <a:off x="4211960" y="3573016"/>
            <a:ext cx="2736304" cy="2438880"/>
          </a:xfrm>
          <a:prstGeom prst="rect">
            <a:avLst/>
          </a:prstGeom>
          <a:noFill/>
        </p:spPr>
      </p:pic>
      <p:pic>
        <p:nvPicPr>
          <p:cNvPr id="3074" name="Picture 2" descr="Картинки по запросу &quot;види джінсів&quot;&quot;"/>
          <p:cNvPicPr>
            <a:picLocks noChangeAspect="1" noChangeArrowheads="1"/>
          </p:cNvPicPr>
          <p:nvPr/>
        </p:nvPicPr>
        <p:blipFill>
          <a:blip r:embed="rId5" cstate="print"/>
          <a:srcRect l="6264" t="3310" r="9168" b="6533"/>
          <a:stretch>
            <a:fillRect/>
          </a:stretch>
        </p:blipFill>
        <p:spPr bwMode="auto">
          <a:xfrm>
            <a:off x="395536" y="1268760"/>
            <a:ext cx="3528392" cy="434811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511925" cy="792088"/>
          </a:xfrm>
        </p:spPr>
        <p:txBody>
          <a:bodyPr/>
          <a:lstStyle/>
          <a:p>
            <a:pPr algn="ctr">
              <a:buNone/>
            </a:pPr>
            <a:r>
              <a:rPr lang="uk-UA" sz="3600" dirty="0">
                <a:solidFill>
                  <a:srgbClr val="002060"/>
                </a:solidFill>
              </a:rPr>
              <a:t>Варений джинсовий одяг</a:t>
            </a:r>
          </a:p>
        </p:txBody>
      </p:sp>
      <p:sp>
        <p:nvSpPr>
          <p:cNvPr id="28674" name="AutoShape 2" descr="Картинки по запросу &quot;джинсовий одяг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8676" name="Picture 4" descr="Варений денім 2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2276872"/>
            <a:ext cx="4950551" cy="3600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052736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у 80-х роках "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варенки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прокип'ячені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тривалий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джинси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кольору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справжнім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хітом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знаємо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мода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циклічна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дивно,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варений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денім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знову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повертається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моду. 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8" name="Picture 6" descr="Варений денім 2019"/>
          <p:cNvPicPr>
            <a:picLocks noChangeAspect="1" noChangeArrowheads="1"/>
          </p:cNvPicPr>
          <p:nvPr/>
        </p:nvPicPr>
        <p:blipFill>
          <a:blip r:embed="rId3" cstate="print"/>
          <a:srcRect l="20142" r="31518" b="44505"/>
          <a:stretch>
            <a:fillRect/>
          </a:stretch>
        </p:blipFill>
        <p:spPr bwMode="auto">
          <a:xfrm>
            <a:off x="5940152" y="2060848"/>
            <a:ext cx="2592288" cy="381642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76672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відмовляйте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задоволенні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побалувати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себе нарядами в джинсовому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стилі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Роблячи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користь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стилю,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купуєте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речі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втратять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актуальності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десятка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Картинки по запросу &quot;джинсовий стиль одягу&quot;&quot;"/>
          <p:cNvPicPr>
            <a:picLocks noChangeAspect="1" noChangeArrowheads="1"/>
          </p:cNvPicPr>
          <p:nvPr/>
        </p:nvPicPr>
        <p:blipFill>
          <a:blip r:embed="rId2" cstate="print"/>
          <a:srcRect l="25704"/>
          <a:stretch>
            <a:fillRect/>
          </a:stretch>
        </p:blipFill>
        <p:spPr bwMode="auto">
          <a:xfrm>
            <a:off x="323528" y="2060848"/>
            <a:ext cx="3538364" cy="3581400"/>
          </a:xfrm>
          <a:prstGeom prst="rect">
            <a:avLst/>
          </a:prstGeom>
          <a:noFill/>
        </p:spPr>
      </p:pic>
      <p:pic>
        <p:nvPicPr>
          <p:cNvPr id="14340" name="Picture 4" descr="Картинки по запросу &quot;одяг джинсового стилю 2019&quot;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988840"/>
            <a:ext cx="2463924" cy="3685447"/>
          </a:xfrm>
          <a:prstGeom prst="rect">
            <a:avLst/>
          </a:prstGeom>
          <a:noFill/>
        </p:spPr>
      </p:pic>
      <p:pic>
        <p:nvPicPr>
          <p:cNvPr id="14342" name="Picture 6" descr="Картинки по запросу &quot;одяг джинсового стилю 2019&quot;&quot;"/>
          <p:cNvPicPr>
            <a:picLocks noChangeAspect="1" noChangeArrowheads="1"/>
          </p:cNvPicPr>
          <p:nvPr/>
        </p:nvPicPr>
        <p:blipFill>
          <a:blip r:embed="rId4" cstate="print"/>
          <a:srcRect t="1429" r="48593" b="5680"/>
          <a:stretch>
            <a:fillRect/>
          </a:stretch>
        </p:blipFill>
        <p:spPr bwMode="auto">
          <a:xfrm>
            <a:off x="6804248" y="1628800"/>
            <a:ext cx="2184612" cy="417646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На сьогоднішній день джинсовий стиль - це одяг для спорту і відпочинку, роботи та подорожей, поїздок і прогулянок. </a:t>
            </a:r>
          </a:p>
        </p:txBody>
      </p:sp>
      <p:pic>
        <p:nvPicPr>
          <p:cNvPr id="3074" name="Picture 2" descr="Картинки по запросу &quot;джинсовий стиль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96752"/>
            <a:ext cx="3255156" cy="2160240"/>
          </a:xfrm>
          <a:prstGeom prst="rect">
            <a:avLst/>
          </a:prstGeom>
          <a:noFill/>
        </p:spPr>
      </p:pic>
      <p:pic>
        <p:nvPicPr>
          <p:cNvPr id="3076" name="Picture 4" descr="Картинки по запросу &quot;джинсовий стиль&quot;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3672407" cy="3672408"/>
          </a:xfrm>
          <a:prstGeom prst="rect">
            <a:avLst/>
          </a:prstGeom>
          <a:noFill/>
        </p:spPr>
      </p:pic>
      <p:pic>
        <p:nvPicPr>
          <p:cNvPr id="13314" name="Picture 2" descr="Картинки по запросу &quot;джинсовий одяг&quot;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645024"/>
            <a:ext cx="3528392" cy="232873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latin typeface="Times New Roman" pitchFamily="18" charset="0"/>
                <a:cs typeface="Times New Roman" pitchFamily="18" charset="0"/>
              </a:rPr>
              <a:t>Предком джинсової тканини була парусина, пофарбована в колір індиго і що відрізняється своїми міцними властивостями. 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 парусини шили намети і вітрила. Містом виготовлення прародителя сучасної джинсової матерії був Ним. Парусину так і називали "тканина з Німа", тобто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денім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який і характеризує відому нам джинсову тканину.</a:t>
            </a:r>
          </a:p>
        </p:txBody>
      </p:sp>
      <p:pic>
        <p:nvPicPr>
          <p:cNvPr id="12290" name="Picture 2" descr="Картинки по запросу &quot;парусина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92896"/>
            <a:ext cx="4104456" cy="2626852"/>
          </a:xfrm>
          <a:prstGeom prst="rect">
            <a:avLst/>
          </a:prstGeom>
          <a:noFill/>
        </p:spPr>
      </p:pic>
      <p:pic>
        <p:nvPicPr>
          <p:cNvPr id="12292" name="Picture 4" descr="Картинки по запросу &quot;парусина&quot;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988840"/>
            <a:ext cx="2857500" cy="37433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Один баварський підприємець, відомий нам як Леві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Страусс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мав величезне бажання заробити величезні статки. Свій шлях він почав з того, що привіз цю тканину в Америку, щоб нашити з неї штанів для золотошукачів, які відчували не меншу потребу в наявності міцних штанів, ніж його жага заробити грошей. З цього моменту і став розвиватися попит на джинсові брюки.</a:t>
            </a: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Леві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Страусс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став враховувати побажання клієнтів, і вдосконалювати моделі джинсів. Крім подвійний строчки джинси відрізнялися міцно пришитими кишенями і петлями для ременя.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Страусс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запатентував свій власний винахід - наявність металевих заклепок на кишенях, яке і донині відрізняє класичні джинси.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Сама назва "джинси" відбулося від порту Генуя -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Genoese,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в якому замовляв тканину баварський бізнесмен. 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Злегка перекручена транскрипція цього слова і дала відому донині назву.</a:t>
            </a:r>
          </a:p>
        </p:txBody>
      </p:sp>
      <p:pic>
        <p:nvPicPr>
          <p:cNvPr id="11266" name="Picture 2" descr="Картинки по запросу &quot;парусина для джінсів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3933056"/>
            <a:ext cx="3246261" cy="2160240"/>
          </a:xfrm>
          <a:prstGeom prst="rect">
            <a:avLst/>
          </a:prstGeom>
          <a:noFill/>
        </p:spPr>
      </p:pic>
      <p:pic>
        <p:nvPicPr>
          <p:cNvPr id="11268" name="Picture 4" descr="Картинки по запросу &quot;парусина для джінсів&quot;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645024"/>
            <a:ext cx="4176464" cy="278430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Джинсовий одяг  в 90 – ті роки ХХ ст.</a:t>
            </a:r>
          </a:p>
        </p:txBody>
      </p:sp>
      <p:pic>
        <p:nvPicPr>
          <p:cNvPr id="10244" name="Picture 4" descr="Картинки по запросу &quot;джинсовий стиль стари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124744"/>
            <a:ext cx="2335254" cy="2304256"/>
          </a:xfrm>
          <a:prstGeom prst="rect">
            <a:avLst/>
          </a:prstGeom>
          <a:noFill/>
        </p:spPr>
      </p:pic>
      <p:pic>
        <p:nvPicPr>
          <p:cNvPr id="10246" name="Picture 6" descr="Картинки по запросу &quot;парусина для джінсів&quot;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2448272" cy="2978732"/>
          </a:xfrm>
          <a:prstGeom prst="rect">
            <a:avLst/>
          </a:prstGeom>
          <a:noFill/>
        </p:spPr>
      </p:pic>
      <p:pic>
        <p:nvPicPr>
          <p:cNvPr id="5" name="Picture 6" descr="Картинки по запросу &quot;джинсова спідниця&quot;&quot;"/>
          <p:cNvPicPr>
            <a:picLocks noChangeAspect="1" noChangeArrowheads="1"/>
          </p:cNvPicPr>
          <p:nvPr/>
        </p:nvPicPr>
        <p:blipFill>
          <a:blip r:embed="rId4" cstate="print"/>
          <a:srcRect l="15120" t="11340" r="8021" b="22511"/>
          <a:stretch>
            <a:fillRect/>
          </a:stretch>
        </p:blipFill>
        <p:spPr bwMode="auto">
          <a:xfrm>
            <a:off x="6516216" y="2636912"/>
            <a:ext cx="2321744" cy="2664296"/>
          </a:xfrm>
          <a:prstGeom prst="rect">
            <a:avLst/>
          </a:prstGeom>
          <a:noFill/>
        </p:spPr>
      </p:pic>
      <p:pic>
        <p:nvPicPr>
          <p:cNvPr id="10242" name="Picture 2" descr="Картинки по запросу &quot;джинсовий одяг&quot;&quot;"/>
          <p:cNvPicPr>
            <a:picLocks noChangeAspect="1" noChangeArrowheads="1"/>
          </p:cNvPicPr>
          <p:nvPr/>
        </p:nvPicPr>
        <p:blipFill>
          <a:blip r:embed="rId5" cstate="print"/>
          <a:srcRect l="22680" r="26921"/>
          <a:stretch>
            <a:fillRect/>
          </a:stretch>
        </p:blipFill>
        <p:spPr bwMode="auto">
          <a:xfrm>
            <a:off x="3923928" y="3645023"/>
            <a:ext cx="1512168" cy="30003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Відтоді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джинси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просто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видозмінилися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перетворилися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найнеобхіднішу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саму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зручну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практичну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без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перебільшення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наймоднішу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гардероба кожного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нас.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Картинки по запросу &quot;одяг з джінсу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628800"/>
            <a:ext cx="3168352" cy="3168352"/>
          </a:xfrm>
          <a:prstGeom prst="rect">
            <a:avLst/>
          </a:prstGeom>
          <a:noFill/>
        </p:spPr>
      </p:pic>
      <p:pic>
        <p:nvPicPr>
          <p:cNvPr id="1030" name="Picture 6" descr="Картинки по запросу &quot;одяг з джінсу&quot;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16832"/>
            <a:ext cx="3912435" cy="293432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52928" cy="1143000"/>
          </a:xfrm>
        </p:spPr>
        <p:txBody>
          <a:bodyPr/>
          <a:lstStyle/>
          <a:p>
            <a:pPr algn="ctr">
              <a:buNone/>
            </a:pPr>
            <a:r>
              <a:rPr lang="ru-RU" sz="3600" dirty="0" err="1">
                <a:solidFill>
                  <a:srgbClr val="002060"/>
                </a:solidFill>
              </a:rPr>
              <a:t>Риси</a:t>
            </a:r>
            <a:r>
              <a:rPr lang="ru-RU" sz="3600" dirty="0">
                <a:solidFill>
                  <a:srgbClr val="002060"/>
                </a:solidFill>
              </a:rPr>
              <a:t>, </a:t>
            </a:r>
            <a:r>
              <a:rPr lang="ru-RU" sz="3600" dirty="0" err="1">
                <a:solidFill>
                  <a:srgbClr val="002060"/>
                </a:solidFill>
              </a:rPr>
              <a:t>характерні</a:t>
            </a:r>
            <a:r>
              <a:rPr lang="ru-RU" sz="3600" dirty="0">
                <a:solidFill>
                  <a:srgbClr val="002060"/>
                </a:solidFill>
              </a:rPr>
              <a:t> джинсовому стилю </a:t>
            </a:r>
            <a:r>
              <a:rPr lang="ru-RU" sz="3600" dirty="0" err="1">
                <a:solidFill>
                  <a:srgbClr val="002060"/>
                </a:solidFill>
              </a:rPr>
              <a:t>одягу</a:t>
            </a:r>
            <a:endParaRPr lang="uk-UA" sz="36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12776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Джинсовий стиль актуальний поза модою і часом і це, мабуть, найголовніша його риса. Серед аспектів джинсового стилю також можна відзначити: зручність в носінні.</a:t>
            </a: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Класичні кольори - індиго і відтінки блакитного. Також актуальне коричневий, чорний і сірий кольори. У показах модельєрів можна зустріти зелений, червоний та інші кольорові тони джинсів.</a:t>
            </a:r>
          </a:p>
        </p:txBody>
      </p:sp>
      <p:pic>
        <p:nvPicPr>
          <p:cNvPr id="9218" name="Picture 2" descr="Картинки по запросу &quot;джинсовий стиль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429000"/>
            <a:ext cx="4504028" cy="2088232"/>
          </a:xfrm>
          <a:prstGeom prst="rect">
            <a:avLst/>
          </a:prstGeom>
          <a:noFill/>
        </p:spPr>
      </p:pic>
      <p:sp>
        <p:nvSpPr>
          <p:cNvPr id="9220" name="AutoShape 4" descr="Картинки по запросу &quot;джинсовий одяг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222" name="AutoShape 6" descr="Картинки по запросу &quot;джинсовий одяг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224" name="AutoShape 8" descr="Картинки по запросу &quot;джинсовий одяг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9228" name="Picture 12" descr="Картинки по запросу &quot;джинсовий одяг Skinny.&quot;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284984"/>
            <a:ext cx="3456384" cy="230425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80920" cy="1143000"/>
          </a:xfrm>
        </p:spPr>
        <p:txBody>
          <a:bodyPr/>
          <a:lstStyle/>
          <a:p>
            <a:pPr algn="ctr">
              <a:buNone/>
            </a:pPr>
            <a:r>
              <a:rPr lang="ru-RU" sz="3600" dirty="0" err="1">
                <a:solidFill>
                  <a:srgbClr val="002060"/>
                </a:solidFill>
              </a:rPr>
              <a:t>Джинсовий</a:t>
            </a:r>
            <a:r>
              <a:rPr lang="ru-RU" sz="3600" dirty="0">
                <a:solidFill>
                  <a:srgbClr val="002060"/>
                </a:solidFill>
              </a:rPr>
              <a:t> стиль </a:t>
            </a:r>
            <a:r>
              <a:rPr lang="ru-RU" sz="3600" dirty="0" err="1">
                <a:solidFill>
                  <a:srgbClr val="002060"/>
                </a:solidFill>
              </a:rPr>
              <a:t>одягу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>в </a:t>
            </a:r>
            <a:r>
              <a:rPr lang="ru-RU" sz="3600" dirty="0" err="1">
                <a:solidFill>
                  <a:srgbClr val="002060"/>
                </a:solidFill>
              </a:rPr>
              <a:t>сучасній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моді</a:t>
            </a:r>
            <a:endParaRPr lang="uk-UA" sz="36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12776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У деяких компаніях допустимо носити джинсові костюми та сукні в якості ділового стилю. У гардеробі кожної людини присутні хоча б одні джинси.</a:t>
            </a:r>
          </a:p>
        </p:txBody>
      </p:sp>
      <p:pic>
        <p:nvPicPr>
          <p:cNvPr id="8196" name="Picture 4" descr="http://pan-ta-pani.com/img/b/7/b710609d52612c1cd7226331821acfd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880"/>
            <a:ext cx="3816424" cy="3093489"/>
          </a:xfrm>
          <a:prstGeom prst="rect">
            <a:avLst/>
          </a:prstGeom>
          <a:noFill/>
        </p:spPr>
      </p:pic>
      <p:pic>
        <p:nvPicPr>
          <p:cNvPr id="8198" name="Picture 6" descr="Картинки по запросу &quot;одяг джинсового стилю&quot;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20888"/>
            <a:ext cx="4141636" cy="288032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6511925" cy="1143000"/>
          </a:xfrm>
        </p:spPr>
        <p:txBody>
          <a:bodyPr/>
          <a:lstStyle/>
          <a:p>
            <a:pPr algn="ctr">
              <a:buNone/>
            </a:pPr>
            <a:r>
              <a:rPr lang="uk-UA" dirty="0">
                <a:solidFill>
                  <a:srgbClr val="002060"/>
                </a:solidFill>
              </a:rPr>
              <a:t>Джинсова сорочка</a:t>
            </a:r>
          </a:p>
        </p:txBody>
      </p:sp>
      <p:pic>
        <p:nvPicPr>
          <p:cNvPr id="3" name="Picture 2" descr="Картинки по запросу &quot;джинсова сорочка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3168352" cy="3654385"/>
          </a:xfrm>
          <a:prstGeom prst="rect">
            <a:avLst/>
          </a:prstGeom>
          <a:noFill/>
        </p:spPr>
      </p:pic>
      <p:pic>
        <p:nvPicPr>
          <p:cNvPr id="4" name="Picture 4" descr="Картинки по запросу &quot;джинсова сорочка&quot;&quot;"/>
          <p:cNvPicPr>
            <a:picLocks noChangeAspect="1" noChangeArrowheads="1"/>
          </p:cNvPicPr>
          <p:nvPr/>
        </p:nvPicPr>
        <p:blipFill>
          <a:blip r:embed="rId3" cstate="print"/>
          <a:srcRect l="8077" t="2790" r="11155" b="6547"/>
          <a:stretch>
            <a:fillRect/>
          </a:stretch>
        </p:blipFill>
        <p:spPr bwMode="auto">
          <a:xfrm>
            <a:off x="5076056" y="1556792"/>
            <a:ext cx="2808312" cy="365080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/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310</TotalTime>
  <Words>379</Words>
  <Application>Microsoft Office PowerPoint</Application>
  <PresentationFormat>Екран (4:3)</PresentationFormat>
  <Paragraphs>29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9" baseType="lpstr">
      <vt:lpstr>Arial</vt:lpstr>
      <vt:lpstr>Georgia</vt:lpstr>
      <vt:lpstr>Times New Roman</vt:lpstr>
      <vt:lpstr>Trebuchet MS</vt:lpstr>
      <vt:lpstr>Воздушный поток</vt:lpstr>
      <vt:lpstr>Джинсовий стиль  в одязі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Риси, характерні джинсовому стилю одягу</vt:lpstr>
      <vt:lpstr>Джинсовий стиль одягу  в сучасній моді</vt:lpstr>
      <vt:lpstr>Джинсова сорочка</vt:lpstr>
      <vt:lpstr>Одяг з джинсу</vt:lpstr>
      <vt:lpstr>Одяг з джинсу</vt:lpstr>
      <vt:lpstr>Види джинсів</vt:lpstr>
      <vt:lpstr>Варений джинсовий одяг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Oksana</dc:creator>
  <cp:lastModifiedBy>Адмін</cp:lastModifiedBy>
  <cp:revision>23</cp:revision>
  <dcterms:created xsi:type="dcterms:W3CDTF">2013-10-21T16:23:49Z</dcterms:created>
  <dcterms:modified xsi:type="dcterms:W3CDTF">2022-02-02T15:22:39Z</dcterms:modified>
</cp:coreProperties>
</file>