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9" r:id="rId2"/>
    <p:sldId id="258" r:id="rId3"/>
    <p:sldId id="259" r:id="rId4"/>
    <p:sldId id="278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82" r:id="rId15"/>
    <p:sldId id="271" r:id="rId16"/>
    <p:sldId id="272" r:id="rId17"/>
    <p:sldId id="273" r:id="rId18"/>
    <p:sldId id="274" r:id="rId19"/>
    <p:sldId id="275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6D7D"/>
    <a:srgbClr val="002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6101D-6350-4AEC-8597-0948DAD963DB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266B8-F12E-4BF0-8127-68F1AB07988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1D1F-2CEC-4BE0-B567-96B2BDD0E23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45A67B-207D-4260-8E59-7F3931E54B2E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1D1F-2CEC-4BE0-B567-96B2BDD0E23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A67B-207D-4260-8E59-7F3931E54B2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1D1F-2CEC-4BE0-B567-96B2BDD0E23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A67B-207D-4260-8E59-7F3931E54B2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B71D1F-2CEC-4BE0-B567-96B2BDD0E23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D45A67B-207D-4260-8E59-7F3931E54B2E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1D1F-2CEC-4BE0-B567-96B2BDD0E23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A67B-207D-4260-8E59-7F3931E54B2E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1D1F-2CEC-4BE0-B567-96B2BDD0E23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A67B-207D-4260-8E59-7F3931E54B2E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A67B-207D-4260-8E59-7F3931E54B2E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1D1F-2CEC-4BE0-B567-96B2BDD0E23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1D1F-2CEC-4BE0-B567-96B2BDD0E23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A67B-207D-4260-8E59-7F3931E54B2E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1D1F-2CEC-4BE0-B567-96B2BDD0E23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A67B-207D-4260-8E59-7F3931E54B2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B71D1F-2CEC-4BE0-B567-96B2BDD0E23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45A67B-207D-4260-8E59-7F3931E54B2E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1D1F-2CEC-4BE0-B567-96B2BDD0E23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45A67B-207D-4260-8E59-7F3931E54B2E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2B71D1F-2CEC-4BE0-B567-96B2BDD0E23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D45A67B-207D-4260-8E59-7F3931E54B2E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600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sz="4400" b="1" dirty="0" err="1">
                <a:solidFill>
                  <a:srgbClr val="002060"/>
                </a:solidFill>
              </a:rPr>
              <a:t>Одяг</a:t>
            </a:r>
            <a:r>
              <a:rPr lang="ru-RU" sz="4400" b="1" dirty="0">
                <a:solidFill>
                  <a:srgbClr val="002060"/>
                </a:solidFill>
              </a:rPr>
              <a:t>  </a:t>
            </a:r>
            <a:r>
              <a:rPr lang="ru-RU" sz="4400" b="1" dirty="0" err="1">
                <a:solidFill>
                  <a:srgbClr val="002060"/>
                </a:solidFill>
              </a:rPr>
              <a:t>етно</a:t>
            </a:r>
            <a:r>
              <a:rPr lang="ru-RU" sz="4400" b="1" dirty="0">
                <a:solidFill>
                  <a:srgbClr val="002060"/>
                </a:solidFill>
              </a:rPr>
              <a:t>  стилю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38914" name="Picture 2" descr="Картинки по запросу український етнічний стиль одягу сарафа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340768"/>
            <a:ext cx="4248472" cy="42484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83768" y="5805264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500" b="1" i="1" dirty="0">
                <a:latin typeface="Times New Roman" pitchFamily="18" charset="0"/>
                <a:cs typeface="Times New Roman" pitchFamily="18" charset="0"/>
              </a:rPr>
              <a:t>Підготувала</a:t>
            </a:r>
            <a:r>
              <a:rPr lang="uk-UA" sz="1500" i="1" dirty="0">
                <a:latin typeface="Times New Roman" pitchFamily="18" charset="0"/>
                <a:cs typeface="Times New Roman" pitchFamily="18" charset="0"/>
              </a:rPr>
              <a:t> : вчитель трудового навчання</a:t>
            </a:r>
          </a:p>
          <a:p>
            <a:pPr algn="ctr">
              <a:defRPr/>
            </a:pPr>
            <a:r>
              <a:rPr lang="uk-UA" sz="1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i="1" dirty="0" err="1">
                <a:latin typeface="Times New Roman" pitchFamily="18" charset="0"/>
                <a:cs typeface="Times New Roman" pitchFamily="18" charset="0"/>
              </a:rPr>
              <a:t>Буцнівської</a:t>
            </a:r>
            <a:r>
              <a:rPr lang="uk-UA" sz="1500" i="1" dirty="0">
                <a:latin typeface="Times New Roman" pitchFamily="18" charset="0"/>
                <a:cs typeface="Times New Roman" pitchFamily="18" charset="0"/>
              </a:rPr>
              <a:t> ЗОШ І-ІІІ </a:t>
            </a:r>
            <a:r>
              <a:rPr lang="uk-UA" sz="1500" i="1" dirty="0" err="1">
                <a:latin typeface="Times New Roman" pitchFamily="18" charset="0"/>
                <a:cs typeface="Times New Roman" pitchFamily="18" charset="0"/>
              </a:rPr>
              <a:t>ст</a:t>
            </a:r>
            <a:endParaRPr lang="uk-UA" sz="15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i="1" dirty="0" err="1">
                <a:latin typeface="Times New Roman" pitchFamily="18" charset="0"/>
                <a:cs typeface="Times New Roman" pitchFamily="18" charset="0"/>
              </a:rPr>
              <a:t>Мачужак</a:t>
            </a:r>
            <a:r>
              <a:rPr lang="uk-UA" sz="1500" i="1" dirty="0">
                <a:latin typeface="Times New Roman" pitchFamily="18" charset="0"/>
                <a:cs typeface="Times New Roman" pitchFamily="18" charset="0"/>
              </a:rPr>
              <a:t> Марія Романівна</a:t>
            </a: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6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Індійський стиль</a:t>
            </a:r>
            <a:r>
              <a:rPr lang="uk-UA" dirty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29698" name="Picture 2" descr="http://newsdaily.com.ua/images/5049/504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2592288" cy="3630742"/>
          </a:xfrm>
          <a:prstGeom prst="rect">
            <a:avLst/>
          </a:prstGeom>
          <a:noFill/>
        </p:spPr>
      </p:pic>
      <p:pic>
        <p:nvPicPr>
          <p:cNvPr id="29700" name="Picture 4" descr="http://newsdaily.com.ua/images/5049/504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56992"/>
            <a:ext cx="2016224" cy="2822714"/>
          </a:xfrm>
          <a:prstGeom prst="rect">
            <a:avLst/>
          </a:prstGeom>
          <a:noFill/>
        </p:spPr>
      </p:pic>
      <p:pic>
        <p:nvPicPr>
          <p:cNvPr id="29702" name="Picture 6" descr="http://newsdaily.com.ua/images/5049/504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356992"/>
            <a:ext cx="2088232" cy="2923526"/>
          </a:xfrm>
          <a:prstGeom prst="rect">
            <a:avLst/>
          </a:prstGeom>
          <a:noFill/>
        </p:spPr>
      </p:pic>
      <p:pic>
        <p:nvPicPr>
          <p:cNvPr id="29704" name="Picture 8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412776"/>
            <a:ext cx="4219575" cy="16668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Африканський стиль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28674" name="Picture 2" descr="http://newsdaily.com.ua/images/5049/504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2520280" cy="3529888"/>
          </a:xfrm>
          <a:prstGeom prst="rect">
            <a:avLst/>
          </a:prstGeom>
          <a:noFill/>
        </p:spPr>
      </p:pic>
      <p:pic>
        <p:nvPicPr>
          <p:cNvPr id="28676" name="Picture 4" descr="http://newsdaily.com.ua/images/5049/504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204864"/>
            <a:ext cx="2314542" cy="3240360"/>
          </a:xfrm>
          <a:prstGeom prst="rect">
            <a:avLst/>
          </a:prstGeom>
          <a:noFill/>
        </p:spPr>
      </p:pic>
      <p:pic>
        <p:nvPicPr>
          <p:cNvPr id="28678" name="Picture 6" descr="http://newsdaily.com.ua/images/5049/5049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484784"/>
            <a:ext cx="2365976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21920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Азіатський  стиль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27654" name="Picture 6" descr="Картинки по запросу азіатський  стиль одяг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196752"/>
            <a:ext cx="2520280" cy="3774820"/>
          </a:xfrm>
          <a:prstGeom prst="rect">
            <a:avLst/>
          </a:prstGeom>
          <a:noFill/>
        </p:spPr>
      </p:pic>
      <p:pic>
        <p:nvPicPr>
          <p:cNvPr id="27656" name="Picture 8" descr="Картинки по запросу азіатський  стиль одяг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564904"/>
            <a:ext cx="2304256" cy="3349799"/>
          </a:xfrm>
          <a:prstGeom prst="rect">
            <a:avLst/>
          </a:prstGeom>
          <a:noFill/>
        </p:spPr>
      </p:pic>
      <p:pic>
        <p:nvPicPr>
          <p:cNvPr id="27660" name="Picture 12" descr="Картинки по запросу азіатський  стиль одяг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Арабський стиль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26626" name="Picture 2" descr="http://newsdaily.com.ua/images/5049/504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2387326" cy="3343672"/>
          </a:xfrm>
          <a:prstGeom prst="rect">
            <a:avLst/>
          </a:prstGeom>
          <a:noFill/>
        </p:spPr>
      </p:pic>
      <p:pic>
        <p:nvPicPr>
          <p:cNvPr id="26630" name="Picture 6" descr="Картинки по запросу арабський стиль одяг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420888"/>
            <a:ext cx="2314542" cy="3240360"/>
          </a:xfrm>
          <a:prstGeom prst="rect">
            <a:avLst/>
          </a:prstGeom>
          <a:noFill/>
        </p:spPr>
      </p:pic>
      <p:pic>
        <p:nvPicPr>
          <p:cNvPr id="26632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340768"/>
            <a:ext cx="2304256" cy="32273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Слов'янський стиль</a:t>
            </a: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39552" y="1052736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Слов'янський стиль в одязі бере свій початок від обрядових нарядів наших предків слов'ян, і є в першу чергу відображенням народного фольклору.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3" descr="слов'янський стиль одягу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2376264" cy="3279244"/>
          </a:xfrm>
          <a:prstGeom prst="rect">
            <a:avLst/>
          </a:prstGeom>
          <a:noFill/>
        </p:spPr>
      </p:pic>
      <p:pic>
        <p:nvPicPr>
          <p:cNvPr id="41989" name="Picture 5" descr="Картинки по запросу слов'янський стиль одяг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276872"/>
            <a:ext cx="3394008" cy="2664296"/>
          </a:xfrm>
          <a:prstGeom prst="rect">
            <a:avLst/>
          </a:prstGeom>
          <a:noFill/>
        </p:spPr>
      </p:pic>
      <p:pic>
        <p:nvPicPr>
          <p:cNvPr id="41991" name="Picture 7" descr="слов'янський стиль одяг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420888"/>
            <a:ext cx="2033218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886544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Сукні</a:t>
            </a:r>
          </a:p>
        </p:txBody>
      </p:sp>
      <p:pic>
        <p:nvPicPr>
          <p:cNvPr id="25608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484784"/>
            <a:ext cx="2376264" cy="3564396"/>
          </a:xfrm>
          <a:prstGeom prst="rect">
            <a:avLst/>
          </a:prstGeom>
          <a:noFill/>
        </p:spPr>
      </p:pic>
      <p:pic>
        <p:nvPicPr>
          <p:cNvPr id="25610" name="Picture 10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2913139" cy="2952329"/>
          </a:xfrm>
          <a:prstGeom prst="rect">
            <a:avLst/>
          </a:prstGeom>
          <a:noFill/>
        </p:spPr>
      </p:pic>
      <p:pic>
        <p:nvPicPr>
          <p:cNvPr id="25612" name="Picture 12" descr="Картинки по запросу український етнічний стиль одягу сарафани"/>
          <p:cNvPicPr>
            <a:picLocks noChangeAspect="1" noChangeArrowheads="1"/>
          </p:cNvPicPr>
          <p:nvPr/>
        </p:nvPicPr>
        <p:blipFill>
          <a:blip r:embed="rId4" cstate="print"/>
          <a:srcRect b="21890"/>
          <a:stretch>
            <a:fillRect/>
          </a:stretch>
        </p:blipFill>
        <p:spPr bwMode="auto">
          <a:xfrm>
            <a:off x="3419872" y="2276872"/>
            <a:ext cx="2890821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Сарафани</a:t>
            </a:r>
            <a:r>
              <a:rPr lang="uk-UA" dirty="0"/>
              <a:t> </a:t>
            </a:r>
          </a:p>
        </p:txBody>
      </p:sp>
      <p:pic>
        <p:nvPicPr>
          <p:cNvPr id="24578" name="Picture 2" descr="http://newsdaily.com.ua/images/5049/504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3522130" cy="3600400"/>
          </a:xfrm>
          <a:prstGeom prst="rect">
            <a:avLst/>
          </a:prstGeom>
          <a:noFill/>
        </p:spPr>
      </p:pic>
      <p:pic>
        <p:nvPicPr>
          <p:cNvPr id="24580" name="Picture 4" descr="Картинки по запросу український етнічний стиль одягу сарафани"/>
          <p:cNvPicPr>
            <a:picLocks noChangeAspect="1" noChangeArrowheads="1"/>
          </p:cNvPicPr>
          <p:nvPr/>
        </p:nvPicPr>
        <p:blipFill>
          <a:blip r:embed="rId3" cstate="print"/>
          <a:srcRect l="12656" r="12814"/>
          <a:stretch>
            <a:fillRect/>
          </a:stretch>
        </p:blipFill>
        <p:spPr bwMode="auto">
          <a:xfrm>
            <a:off x="5076056" y="1484784"/>
            <a:ext cx="3024336" cy="405789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популярними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сарафани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сукні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прикрашені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мереживом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вишивкою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ліфі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виглядають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по-літньому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легко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оригінально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://newsdaily.com.ua/images/5049/504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3209925" cy="4495800"/>
          </a:xfrm>
          <a:prstGeom prst="rect">
            <a:avLst/>
          </a:prstGeom>
          <a:noFill/>
        </p:spPr>
      </p:pic>
      <p:pic>
        <p:nvPicPr>
          <p:cNvPr id="23558" name="Picture 6" descr="http://newsdaily.com.ua/images/2/5049/5049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209925" cy="4495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>
                <a:solidFill>
                  <a:srgbClr val="002060"/>
                </a:solidFill>
              </a:rPr>
            </a:br>
            <a:br>
              <a:rPr lang="uk-UA" b="1" dirty="0">
                <a:solidFill>
                  <a:srgbClr val="002060"/>
                </a:solidFill>
              </a:rPr>
            </a:br>
            <a:br>
              <a:rPr lang="uk-UA" b="1" dirty="0">
                <a:solidFill>
                  <a:srgbClr val="002060"/>
                </a:solidFill>
              </a:rPr>
            </a:br>
            <a:br>
              <a:rPr lang="uk-UA" b="1" dirty="0">
                <a:solidFill>
                  <a:srgbClr val="002060"/>
                </a:solidFill>
              </a:rPr>
            </a:br>
            <a:br>
              <a:rPr lang="uk-UA" b="1" dirty="0">
                <a:solidFill>
                  <a:srgbClr val="002060"/>
                </a:solidFill>
              </a:rPr>
            </a:br>
            <a:br>
              <a:rPr lang="uk-UA" b="1" dirty="0">
                <a:solidFill>
                  <a:srgbClr val="002060"/>
                </a:solidFill>
              </a:rPr>
            </a:br>
            <a:br>
              <a:rPr lang="uk-UA" b="1" dirty="0">
                <a:solidFill>
                  <a:srgbClr val="002060"/>
                </a:solidFill>
              </a:rPr>
            </a:br>
            <a:br>
              <a:rPr lang="uk-UA" b="1" dirty="0">
                <a:solidFill>
                  <a:srgbClr val="002060"/>
                </a:solidFill>
              </a:rPr>
            </a:br>
            <a:r>
              <a:rPr lang="uk-UA" b="1" dirty="0">
                <a:solidFill>
                  <a:srgbClr val="002060"/>
                </a:solidFill>
              </a:rPr>
              <a:t>Стильні образи</a:t>
            </a:r>
            <a:br>
              <a:rPr lang="uk-UA" b="1" dirty="0">
                <a:solidFill>
                  <a:srgbClr val="002060"/>
                </a:solidFill>
              </a:rPr>
            </a:b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22530" name="Picture 2" descr="http://newsdaily.com.ua/images/5049/504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96752"/>
            <a:ext cx="3312368" cy="4394408"/>
          </a:xfrm>
          <a:prstGeom prst="rect">
            <a:avLst/>
          </a:prstGeom>
          <a:noFill/>
        </p:spPr>
      </p:pic>
      <p:pic>
        <p:nvPicPr>
          <p:cNvPr id="22532" name="Picture 4" descr="Картинки по запросу Одяг етнічного  стилю"/>
          <p:cNvPicPr>
            <a:picLocks noChangeAspect="1" noChangeArrowheads="1"/>
          </p:cNvPicPr>
          <p:nvPr/>
        </p:nvPicPr>
        <p:blipFill>
          <a:blip r:embed="rId3" cstate="print"/>
          <a:srcRect b="10475"/>
          <a:stretch>
            <a:fillRect/>
          </a:stretch>
        </p:blipFill>
        <p:spPr bwMode="auto">
          <a:xfrm>
            <a:off x="251520" y="1916832"/>
            <a:ext cx="4972050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 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Етно-стиль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це не національний одяг, а одяг, в пошитті якого використовували елементи народних мотивів. Ефектний вигляд і колорит такого одягу складно перебільшити. Одягаючи його, ми поринаємо в минуле, отримуємо енергію від творчості наших предків, втіленої в одязі. </a:t>
            </a:r>
          </a:p>
        </p:txBody>
      </p:sp>
      <p:pic>
        <p:nvPicPr>
          <p:cNvPr id="3686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16832"/>
            <a:ext cx="2676525" cy="1704976"/>
          </a:xfrm>
          <a:prstGeom prst="rect">
            <a:avLst/>
          </a:prstGeom>
          <a:noFill/>
        </p:spPr>
      </p:pic>
      <p:pic>
        <p:nvPicPr>
          <p:cNvPr id="3686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293096"/>
            <a:ext cx="2647950" cy="1724025"/>
          </a:xfrm>
          <a:prstGeom prst="rect">
            <a:avLst/>
          </a:prstGeom>
          <a:noFill/>
        </p:spPr>
      </p:pic>
      <p:pic>
        <p:nvPicPr>
          <p:cNvPr id="36870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060848"/>
            <a:ext cx="2867025" cy="1590675"/>
          </a:xfrm>
          <a:prstGeom prst="rect">
            <a:avLst/>
          </a:prstGeom>
          <a:noFill/>
        </p:spPr>
      </p:pic>
      <p:pic>
        <p:nvPicPr>
          <p:cNvPr id="6" name="Picture 6" descr="Картинки по запросу вишиті понч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933056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8488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Етнічний стиль в одязі являє собою стиль, який поєднує в собі деякі риси національних костюмів. Зазвичай такий одяг багато прикрашений вишивкою, різними декоративними елементами і своєрідними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принтами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br>
              <a:rPr lang="uk-UA" dirty="0"/>
            </a:br>
            <a:endParaRPr lang="uk-UA" dirty="0"/>
          </a:p>
        </p:txBody>
      </p:sp>
      <p:sp>
        <p:nvSpPr>
          <p:cNvPr id="4098" name="AutoShape 2" descr="Картинки по запросу Одяг етно стил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02" name="Picture 6" descr="Картинки по запросу Одяг етно стил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060848"/>
            <a:ext cx="2448272" cy="3670616"/>
          </a:xfrm>
          <a:prstGeom prst="rect">
            <a:avLst/>
          </a:prstGeom>
          <a:noFill/>
        </p:spPr>
      </p:pic>
      <p:sp>
        <p:nvSpPr>
          <p:cNvPr id="4104" name="AutoShape 8" descr="http://newsdaily.com.ua/images/5049/504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08" name="Picture 1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04864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Український національний одяг різних регіонів 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39944" name="Picture 8" descr="Українські вишиванки: історія та особливост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362" y="1628800"/>
            <a:ext cx="7339038" cy="411933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далекому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минулому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порятунку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холоду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спеки. Час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минав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набував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практичного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культурне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br>
              <a:rPr lang="ru-RU" dirty="0"/>
            </a:br>
            <a:endParaRPr lang="uk-UA" dirty="0"/>
          </a:p>
        </p:txBody>
      </p:sp>
      <p:sp>
        <p:nvSpPr>
          <p:cNvPr id="3074" name="AutoShape 2" descr="Картинки по запросу Одяг етнічного  стил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6" name="Picture 4" descr="Картинки по запросу Одяг етнічного  стилю"/>
          <p:cNvPicPr>
            <a:picLocks noChangeAspect="1" noChangeArrowheads="1"/>
          </p:cNvPicPr>
          <p:nvPr/>
        </p:nvPicPr>
        <p:blipFill>
          <a:blip r:embed="rId2" cstate="print"/>
          <a:srcRect b="11984"/>
          <a:stretch>
            <a:fillRect/>
          </a:stretch>
        </p:blipFill>
        <p:spPr bwMode="auto">
          <a:xfrm>
            <a:off x="1259632" y="1988840"/>
            <a:ext cx="6658930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стилю походить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слова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етнос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перекладі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грецького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«народ». Кожному народу,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колись населяв нашу планету,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притаманний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неповторний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стиль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одязі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789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384376" cy="3384376"/>
          </a:xfrm>
          <a:prstGeom prst="rect">
            <a:avLst/>
          </a:prstGeom>
          <a:noFill/>
        </p:spPr>
      </p:pic>
      <p:pic>
        <p:nvPicPr>
          <p:cNvPr id="37892" name="Picture 4" descr="Картинки по запросу Одяг етнічного  стилю"/>
          <p:cNvPicPr>
            <a:picLocks noChangeAspect="1" noChangeArrowheads="1"/>
          </p:cNvPicPr>
          <p:nvPr/>
        </p:nvPicPr>
        <p:blipFill>
          <a:blip r:embed="rId3" cstate="print"/>
          <a:srcRect b="7988"/>
          <a:stretch>
            <a:fillRect/>
          </a:stretch>
        </p:blipFill>
        <p:spPr bwMode="auto">
          <a:xfrm>
            <a:off x="3851920" y="2204864"/>
            <a:ext cx="4972050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548680"/>
            <a:ext cx="84249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Етнічний одяг зараз – це сукні та сарафани, туніки і штани, комбінезони і джинси, а також весільні сукні, костюми і багато іншого. 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xo 2"/>
                <a:cs typeface="Arial" pitchFamily="34" charset="0"/>
              </a:rPr>
            </a:b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://newsdaily.com.ua/images/5049/50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36912"/>
            <a:ext cx="3654405" cy="2923525"/>
          </a:xfrm>
          <a:prstGeom prst="rect">
            <a:avLst/>
          </a:prstGeom>
          <a:noFill/>
        </p:spPr>
      </p:pic>
      <p:pic>
        <p:nvPicPr>
          <p:cNvPr id="1029" name="Picture 5" descr="Картинки по запросу Одяг етнічного  стил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3"/>
            <a:ext cx="4251535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етно-стилі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вибираються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основному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екологічні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льон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бавовна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шерсть,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ситець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замша,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шкіра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рідше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віскоза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шовк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newsdaily.com.ua/images/5049/504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96752"/>
            <a:ext cx="3384376" cy="2293855"/>
          </a:xfrm>
          <a:prstGeom prst="rect">
            <a:avLst/>
          </a:prstGeom>
          <a:noFill/>
        </p:spPr>
      </p:pic>
      <p:pic>
        <p:nvPicPr>
          <p:cNvPr id="21508" name="Picture 4" descr="http://newsdaily.com.ua/images/5049/504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645024"/>
            <a:ext cx="3656831" cy="2592288"/>
          </a:xfrm>
          <a:prstGeom prst="rect">
            <a:avLst/>
          </a:prstGeom>
          <a:noFill/>
        </p:spPr>
      </p:pic>
      <p:sp>
        <p:nvSpPr>
          <p:cNvPr id="21512" name="AutoShape 8" descr="Картинки по запросу етнічний стиль одяг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1514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73016"/>
            <a:ext cx="3779912" cy="271127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При цьому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етно-стиль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відрізняє скромність крою, невеликі вирізи, довгі сукні та спідниці, широкі штани шаровари</a:t>
            </a:r>
          </a:p>
        </p:txBody>
      </p:sp>
      <p:pic>
        <p:nvPicPr>
          <p:cNvPr id="3379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311949" cy="1944216"/>
          </a:xfrm>
          <a:prstGeom prst="rect">
            <a:avLst/>
          </a:prstGeom>
          <a:noFill/>
        </p:spPr>
      </p:pic>
      <p:pic>
        <p:nvPicPr>
          <p:cNvPr id="4" name="Picture 6" descr="http://newsdaily.com.ua/images/5049/504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3672408" cy="2652295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132856"/>
            <a:ext cx="4286250" cy="28384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Різновиди стилю</a:t>
            </a:r>
            <a:br>
              <a:rPr lang="uk-UA" dirty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80728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Сучасна мода немислима без етнічного стилю. Він багатогранний, їм щорічно надихаються сотні дизайнерів по всьому світу, щоб привнести у свої колекції нотки самобутності та унікальності. Індійське сарі, китайське кімоно, російський сарафан, арабські прикраси, японська вишивка, африканська туніка – всі ці речі зачаровують своєю красою та унікальністю і знаходять відгомін у сьогоднішній модної індустрії.</a:t>
            </a:r>
          </a:p>
        </p:txBody>
      </p:sp>
      <p:pic>
        <p:nvPicPr>
          <p:cNvPr id="31748" name="Picture 4" descr="Картинки по запросу етнічний стиль одяг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852936"/>
            <a:ext cx="6048670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Стиль кантрі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8072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Поєднує в собі індіанські і ковбойські культурні особливості. </a:t>
            </a:r>
          </a:p>
        </p:txBody>
      </p:sp>
      <p:pic>
        <p:nvPicPr>
          <p:cNvPr id="30722" name="Picture 2" descr="http://newsdaily.com.ua/images/5049/504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2520279" cy="3528392"/>
          </a:xfrm>
          <a:prstGeom prst="rect">
            <a:avLst/>
          </a:prstGeom>
          <a:noFill/>
        </p:spPr>
      </p:pic>
      <p:pic>
        <p:nvPicPr>
          <p:cNvPr id="30724" name="Picture 4" descr="http://newsdaily.com.ua/images/5049/504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780928"/>
            <a:ext cx="2160240" cy="3024337"/>
          </a:xfrm>
          <a:prstGeom prst="rect">
            <a:avLst/>
          </a:prstGeom>
          <a:noFill/>
        </p:spPr>
      </p:pic>
      <p:pic>
        <p:nvPicPr>
          <p:cNvPr id="30726" name="Picture 6" descr="http://newsdaily.com.ua/images/5049/5049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556792"/>
            <a:ext cx="2736304" cy="383082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586</TotalTime>
  <Words>320</Words>
  <Application>Microsoft Office PowerPoint</Application>
  <PresentationFormat>Екран (4:3)</PresentationFormat>
  <Paragraphs>30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Constantia</vt:lpstr>
      <vt:lpstr>Exo 2</vt:lpstr>
      <vt:lpstr>Times New Roman</vt:lpstr>
      <vt:lpstr>Wingdings 2</vt:lpstr>
      <vt:lpstr>Бумажная</vt:lpstr>
      <vt:lpstr>Одяг  етно  стилю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Різновиди стилю </vt:lpstr>
      <vt:lpstr>Стиль кантрі</vt:lpstr>
      <vt:lpstr>Індійський стиль </vt:lpstr>
      <vt:lpstr>Африканський стиль</vt:lpstr>
      <vt:lpstr>Азіатський  стиль</vt:lpstr>
      <vt:lpstr>Арабський стиль</vt:lpstr>
      <vt:lpstr>Слов'янський стиль</vt:lpstr>
      <vt:lpstr>Сукні</vt:lpstr>
      <vt:lpstr>Сарафани </vt:lpstr>
      <vt:lpstr>Презентація PowerPoint</vt:lpstr>
      <vt:lpstr>        Стильні образи </vt:lpstr>
      <vt:lpstr>Презентація PowerPoint</vt:lpstr>
      <vt:lpstr>Український національний одяг різних регіонів 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NAZAR</dc:creator>
  <cp:lastModifiedBy>Адмін</cp:lastModifiedBy>
  <cp:revision>70</cp:revision>
  <dcterms:created xsi:type="dcterms:W3CDTF">2011-11-21T14:34:49Z</dcterms:created>
  <dcterms:modified xsi:type="dcterms:W3CDTF">2022-02-02T15:21:07Z</dcterms:modified>
</cp:coreProperties>
</file>