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1"/>
                </a:solidFill>
              </a:rPr>
              <a:t>Класичний стиль в одязі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i="1">
                <a:latin typeface="Times New Roman" pitchFamily="18" charset="0"/>
                <a:cs typeface="Times New Roman" pitchFamily="18" charset="0"/>
              </a:rPr>
              <a:t>Підготувала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вчитель трудового навчання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Буцнівської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ЗОШ І-ІІІ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ст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Мачужак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Марія Романівна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 descr="Картинки по запросу &quot;класичний стиль одягу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185681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популярним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стилю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однотонні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бажанні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жінка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підібрати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себе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клітинку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смужку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ось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зображеннями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класиці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допускаються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артинки по запросу &quot;класичний стиль одягу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800475" cy="1895476"/>
          </a:xfrm>
          <a:prstGeom prst="rect">
            <a:avLst/>
          </a:prstGeom>
          <a:noFill/>
        </p:spPr>
      </p:pic>
      <p:pic>
        <p:nvPicPr>
          <p:cNvPr id="23556" name="Picture 4" descr="Картинки по запросу &quot;класичний стиль одягу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3790950" cy="1933576"/>
          </a:xfrm>
          <a:prstGeom prst="rect">
            <a:avLst/>
          </a:prstGeom>
          <a:noFill/>
        </p:spPr>
      </p:pic>
      <p:pic>
        <p:nvPicPr>
          <p:cNvPr id="23558" name="Picture 6" descr="Картинки по запросу &quot;класичний стиль одягу&quot;&quot;"/>
          <p:cNvPicPr>
            <a:picLocks noChangeAspect="1" noChangeArrowheads="1"/>
          </p:cNvPicPr>
          <p:nvPr/>
        </p:nvPicPr>
        <p:blipFill>
          <a:blip r:embed="rId4" cstate="print"/>
          <a:srcRect b="11533"/>
          <a:stretch>
            <a:fillRect/>
          </a:stretch>
        </p:blipFill>
        <p:spPr bwMode="auto">
          <a:xfrm>
            <a:off x="4716016" y="1556792"/>
            <a:ext cx="3905250" cy="1584176"/>
          </a:xfrm>
          <a:prstGeom prst="rect">
            <a:avLst/>
          </a:prstGeom>
          <a:noFill/>
        </p:spPr>
      </p:pic>
      <p:pic>
        <p:nvPicPr>
          <p:cNvPr id="23560" name="Picture 8" descr="Картинки по запросу &quot;класичний стиль одягу&quot;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573016"/>
            <a:ext cx="3312368" cy="2639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Класичний стиль припускає використання тільки високоякісних натуральних матеріалів. Це може бути бавовна, шерсть або льон. </a:t>
            </a:r>
          </a:p>
        </p:txBody>
      </p:sp>
      <p:pic>
        <p:nvPicPr>
          <p:cNvPr id="22530" name="Picture 2" descr="http://newsdaily.com.ua/images/5050/505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2263108" cy="3168352"/>
          </a:xfrm>
          <a:prstGeom prst="rect">
            <a:avLst/>
          </a:prstGeom>
          <a:noFill/>
        </p:spPr>
      </p:pic>
      <p:pic>
        <p:nvPicPr>
          <p:cNvPr id="22532" name="Picture 4" descr="http://newsdaily.com.ua/images/5050/505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988840"/>
            <a:ext cx="2314542" cy="3240360"/>
          </a:xfrm>
          <a:prstGeom prst="rect">
            <a:avLst/>
          </a:prstGeom>
          <a:noFill/>
        </p:spPr>
      </p:pic>
      <p:pic>
        <p:nvPicPr>
          <p:cNvPr id="22534" name="Picture 6" descr="http://newsdaily.com.ua/images/5050/505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268760"/>
            <a:ext cx="2364975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Найбільш популярною деталлю є класичний костюм, який може бути з брюками або спідницею. Найважливіший принцип при створенні такого образу – наявність піджака з коміром в класичному стилі.</a:t>
            </a:r>
          </a:p>
        </p:txBody>
      </p:sp>
      <p:pic>
        <p:nvPicPr>
          <p:cNvPr id="25602" name="Picture 2" descr="http://newsdaily.com.ua/images/5050/505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564904"/>
            <a:ext cx="2088232" cy="3062741"/>
          </a:xfrm>
          <a:prstGeom prst="rect">
            <a:avLst/>
          </a:prstGeom>
          <a:noFill/>
        </p:spPr>
      </p:pic>
      <p:pic>
        <p:nvPicPr>
          <p:cNvPr id="25604" name="Picture 4" descr="Картинки по запросу &quot;класичний стиль одягу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2339540" cy="3240360"/>
          </a:xfrm>
          <a:prstGeom prst="rect">
            <a:avLst/>
          </a:prstGeom>
          <a:noFill/>
        </p:spPr>
      </p:pic>
      <p:pic>
        <p:nvPicPr>
          <p:cNvPr id="25608" name="Picture 8" descr="Картинки по запросу &quot;класичний стиль одягу плаття&quot;&quot;"/>
          <p:cNvPicPr>
            <a:picLocks noChangeAspect="1" noChangeArrowheads="1"/>
          </p:cNvPicPr>
          <p:nvPr/>
        </p:nvPicPr>
        <p:blipFill>
          <a:blip r:embed="rId4" cstate="print"/>
          <a:srcRect b="7095"/>
          <a:stretch>
            <a:fillRect/>
          </a:stretch>
        </p:blipFill>
        <p:spPr bwMode="auto">
          <a:xfrm>
            <a:off x="6228184" y="1844824"/>
            <a:ext cx="2232248" cy="2868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83880" cy="1051560"/>
          </a:xfrm>
        </p:spPr>
        <p:txBody>
          <a:bodyPr/>
          <a:lstStyle/>
          <a:p>
            <a:pPr algn="ctr"/>
            <a:r>
              <a:rPr lang="uk-UA" dirty="0"/>
              <a:t>Плаття</a:t>
            </a:r>
          </a:p>
        </p:txBody>
      </p:sp>
      <p:pic>
        <p:nvPicPr>
          <p:cNvPr id="27650" name="Picture 2" descr="Картинки по запросу &quot;класичний стиль одягу плаття&quot;&quot;"/>
          <p:cNvPicPr>
            <a:picLocks noChangeAspect="1" noChangeArrowheads="1"/>
          </p:cNvPicPr>
          <p:nvPr/>
        </p:nvPicPr>
        <p:blipFill>
          <a:blip r:embed="rId2" cstate="print"/>
          <a:srcRect l="31248" t="2268" r="19361" b="34985"/>
          <a:stretch>
            <a:fillRect/>
          </a:stretch>
        </p:blipFill>
        <p:spPr bwMode="auto">
          <a:xfrm>
            <a:off x="467544" y="1124744"/>
            <a:ext cx="1656184" cy="2805373"/>
          </a:xfrm>
          <a:prstGeom prst="rect">
            <a:avLst/>
          </a:prstGeom>
          <a:noFill/>
        </p:spPr>
      </p:pic>
      <p:pic>
        <p:nvPicPr>
          <p:cNvPr id="27652" name="Picture 4" descr="Картинки по запросу &quot;класичний стиль одягу плаття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844824"/>
            <a:ext cx="6120680" cy="3563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83880" cy="1051560"/>
          </a:xfrm>
        </p:spPr>
        <p:txBody>
          <a:bodyPr/>
          <a:lstStyle/>
          <a:p>
            <a:pPr algn="ctr"/>
            <a:r>
              <a:rPr lang="uk-UA" dirty="0" err="1"/>
              <a:t>Кардиган</a:t>
            </a:r>
            <a:r>
              <a:rPr lang="uk-UA" dirty="0"/>
              <a:t> </a:t>
            </a:r>
          </a:p>
        </p:txBody>
      </p:sp>
      <p:pic>
        <p:nvPicPr>
          <p:cNvPr id="26626" name="Picture 2" descr="http://newsdaily.com.ua/images/5050/505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1747224" cy="2448272"/>
          </a:xfrm>
          <a:prstGeom prst="rect">
            <a:avLst/>
          </a:prstGeom>
          <a:noFill/>
        </p:spPr>
      </p:pic>
      <p:pic>
        <p:nvPicPr>
          <p:cNvPr id="26628" name="Picture 4" descr="http://newsdaily.com.ua/images/5050/505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99" y="2996952"/>
            <a:ext cx="1695835" cy="2376264"/>
          </a:xfrm>
          <a:prstGeom prst="rect">
            <a:avLst/>
          </a:prstGeom>
          <a:noFill/>
        </p:spPr>
      </p:pic>
      <p:pic>
        <p:nvPicPr>
          <p:cNvPr id="26630" name="Picture 6" descr="http://newsdaily.com.ua/images/5050/505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00808"/>
            <a:ext cx="1747224" cy="2448272"/>
          </a:xfrm>
          <a:prstGeom prst="rect">
            <a:avLst/>
          </a:prstGeom>
          <a:noFill/>
        </p:spPr>
      </p:pic>
      <p:pic>
        <p:nvPicPr>
          <p:cNvPr id="26632" name="Picture 8" descr="http://newsdaily.com.ua/images/5050/505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780928"/>
            <a:ext cx="1872208" cy="26234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1052736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Тонкий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кардиган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нейтрального кольору.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83880" cy="1051560"/>
          </a:xfrm>
        </p:spPr>
        <p:txBody>
          <a:bodyPr/>
          <a:lstStyle/>
          <a:p>
            <a:pPr algn="ctr"/>
            <a:r>
              <a:rPr lang="uk-UA" dirty="0"/>
              <a:t>Чорний костюм</a:t>
            </a:r>
          </a:p>
        </p:txBody>
      </p:sp>
      <p:pic>
        <p:nvPicPr>
          <p:cNvPr id="29698" name="Picture 2" descr="http://newsdaily.com.ua/images/5050/505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1747224" cy="2448272"/>
          </a:xfrm>
          <a:prstGeom prst="rect">
            <a:avLst/>
          </a:prstGeom>
          <a:noFill/>
        </p:spPr>
      </p:pic>
      <p:pic>
        <p:nvPicPr>
          <p:cNvPr id="29700" name="Picture 4" descr="http://newsdaily.com.ua/images/5050/505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996952"/>
            <a:ext cx="1748606" cy="2450208"/>
          </a:xfrm>
          <a:prstGeom prst="rect">
            <a:avLst/>
          </a:prstGeom>
          <a:noFill/>
        </p:spPr>
      </p:pic>
      <p:pic>
        <p:nvPicPr>
          <p:cNvPr id="29702" name="Picture 6" descr="http://newsdaily.com.ua/images/5050/505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924944"/>
            <a:ext cx="1800200" cy="2522504"/>
          </a:xfrm>
          <a:prstGeom prst="rect">
            <a:avLst/>
          </a:prstGeom>
          <a:noFill/>
        </p:spPr>
      </p:pic>
      <p:pic>
        <p:nvPicPr>
          <p:cNvPr id="29704" name="Picture 8" descr="http://newsdaily.com.ua/images/2/5050/505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916832"/>
            <a:ext cx="1850002" cy="25922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12474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костюми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могли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носити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чоловіки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пройшли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бізнес-дам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уявити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 такого предмета гардероба.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/>
          <a:lstStyle/>
          <a:p>
            <a:pPr algn="ctr"/>
            <a:r>
              <a:rPr lang="uk-UA" dirty="0"/>
              <a:t>Сукні</a:t>
            </a:r>
          </a:p>
        </p:txBody>
      </p:sp>
      <p:pic>
        <p:nvPicPr>
          <p:cNvPr id="30724" name="Picture 4" descr="http://newsdaily.com.ua/images/5050/505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2232248" cy="3127905"/>
          </a:xfrm>
          <a:prstGeom prst="rect">
            <a:avLst/>
          </a:prstGeom>
          <a:noFill/>
        </p:spPr>
      </p:pic>
      <p:pic>
        <p:nvPicPr>
          <p:cNvPr id="30726" name="Picture 6" descr="http://newsdaily.com.ua/images/5050/505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92896"/>
            <a:ext cx="2106947" cy="2952328"/>
          </a:xfrm>
          <a:prstGeom prst="rect">
            <a:avLst/>
          </a:prstGeom>
          <a:noFill/>
        </p:spPr>
      </p:pic>
      <p:pic>
        <p:nvPicPr>
          <p:cNvPr id="30728" name="Picture 8" descr="http://newsdaily.com.ua/images/5050/505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340768"/>
            <a:ext cx="2106947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83880" cy="1051560"/>
          </a:xfrm>
        </p:spPr>
        <p:txBody>
          <a:bodyPr/>
          <a:lstStyle/>
          <a:p>
            <a:pPr algn="ctr"/>
            <a:r>
              <a:rPr lang="uk-UA" dirty="0"/>
              <a:t>Штани</a:t>
            </a:r>
          </a:p>
        </p:txBody>
      </p:sp>
      <p:pic>
        <p:nvPicPr>
          <p:cNvPr id="32770" name="Picture 2" descr="http://newsdaily.com.ua/images/5050/505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2448272" cy="34290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105273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Штани також повинні відрізнятися прямим кроєм. </a:t>
            </a:r>
            <a:endParaRPr lang="uk-UA" dirty="0"/>
          </a:p>
        </p:txBody>
      </p:sp>
      <p:pic>
        <p:nvPicPr>
          <p:cNvPr id="32772" name="Picture 4" descr="http://newsdaily.com.ua/images/5050/505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924944"/>
            <a:ext cx="2376264" cy="3328180"/>
          </a:xfrm>
          <a:prstGeom prst="rect">
            <a:avLst/>
          </a:prstGeom>
          <a:noFill/>
        </p:spPr>
      </p:pic>
      <p:pic>
        <p:nvPicPr>
          <p:cNvPr id="32774" name="Picture 6" descr="http://newsdaily.com.ua/images/5050/505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72816"/>
            <a:ext cx="2376264" cy="3326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/>
          <a:lstStyle/>
          <a:p>
            <a:pPr algn="ctr"/>
            <a:r>
              <a:rPr lang="uk-UA" dirty="0"/>
              <a:t>Спідниці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Що стосується спідниці, то класичний стиль припускає наявність простого прямого крою. По довжині така спідниця в обов'язковому порядку повинна бути трохи нижче колін. </a:t>
            </a:r>
          </a:p>
        </p:txBody>
      </p:sp>
      <p:pic>
        <p:nvPicPr>
          <p:cNvPr id="33794" name="Picture 2" descr="http://newsdaily.com.ua/images/5050/505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068960"/>
            <a:ext cx="1952780" cy="2736304"/>
          </a:xfrm>
          <a:prstGeom prst="rect">
            <a:avLst/>
          </a:prstGeom>
          <a:noFill/>
        </p:spPr>
      </p:pic>
      <p:pic>
        <p:nvPicPr>
          <p:cNvPr id="33796" name="Picture 4" descr="http://newsdaily.com.ua/images/5050/505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48880"/>
            <a:ext cx="2016224" cy="2825204"/>
          </a:xfrm>
          <a:prstGeom prst="rect">
            <a:avLst/>
          </a:prstGeom>
          <a:noFill/>
        </p:spPr>
      </p:pic>
      <p:pic>
        <p:nvPicPr>
          <p:cNvPr id="33798" name="Picture 6" descr="http://newsdaily.com.ua/images/5050/505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348880"/>
            <a:ext cx="2209725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/>
          <a:lstStyle/>
          <a:p>
            <a:pPr algn="ctr"/>
            <a:r>
              <a:rPr lang="uk-UA" dirty="0"/>
              <a:t>Чоловічі костюми</a:t>
            </a:r>
          </a:p>
        </p:txBody>
      </p:sp>
      <p:pic>
        <p:nvPicPr>
          <p:cNvPr id="3" name="Picture 6" descr="Картинки по запросу &quot;класичний стиль одягу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4438849" cy="2880320"/>
          </a:xfrm>
          <a:prstGeom prst="rect">
            <a:avLst/>
          </a:prstGeom>
          <a:noFill/>
        </p:spPr>
      </p:pic>
      <p:pic>
        <p:nvPicPr>
          <p:cNvPr id="34818" name="Picture 2" descr="Картинки по запросу &quot;класичний стиль одягу чоловічий костюм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Класичний стиль в одязі – це поєднання простоти,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строгості і елегантності. У перекладі з латинської означає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«приналежність до вищого розряду,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першокласність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зразковість». Інакше його ще називають вічним стилем.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Класичний стиль – це фундамент моди, саме тому він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підходить людям будь-якого віку і з будь-якою фігурою.</a:t>
            </a:r>
          </a:p>
        </p:txBody>
      </p:sp>
      <p:pic>
        <p:nvPicPr>
          <p:cNvPr id="5134" name="Picture 14" descr="Картинки по запросу &quot;класичний стиль в одязі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36912"/>
            <a:ext cx="5476875" cy="3114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83880" cy="1051560"/>
          </a:xfrm>
        </p:spPr>
        <p:txBody>
          <a:bodyPr/>
          <a:lstStyle/>
          <a:p>
            <a:pPr algn="ctr"/>
            <a:r>
              <a:rPr lang="uk-UA" dirty="0"/>
              <a:t>Модні штрихи</a:t>
            </a:r>
          </a:p>
        </p:txBody>
      </p:sp>
      <p:pic>
        <p:nvPicPr>
          <p:cNvPr id="31746" name="Picture 2" descr="http://newsdaily.com.ua/images/5050/505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468052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Класичний стиль в гардеробі сучасної людини – це унікальне поєднання привабливості, вишуканості і смаку. </a:t>
            </a:r>
          </a:p>
        </p:txBody>
      </p:sp>
      <p:pic>
        <p:nvPicPr>
          <p:cNvPr id="4098" name="Picture 2" descr="Картинки по запросу &quot;класичний стиль одягу&quot;&quot;"/>
          <p:cNvPicPr>
            <a:picLocks noChangeAspect="1" noChangeArrowheads="1"/>
          </p:cNvPicPr>
          <p:nvPr/>
        </p:nvPicPr>
        <p:blipFill>
          <a:blip r:embed="rId2" cstate="print"/>
          <a:srcRect b="8095"/>
          <a:stretch>
            <a:fillRect/>
          </a:stretch>
        </p:blipFill>
        <p:spPr bwMode="auto">
          <a:xfrm>
            <a:off x="2123728" y="3717032"/>
            <a:ext cx="4886325" cy="2232248"/>
          </a:xfrm>
          <a:prstGeom prst="rect">
            <a:avLst/>
          </a:prstGeom>
          <a:noFill/>
        </p:spPr>
      </p:pic>
      <p:pic>
        <p:nvPicPr>
          <p:cNvPr id="4" name="Picture 2" descr="Картинки по запросу &quot;класичний стиль в одязі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12776"/>
            <a:ext cx="3384376" cy="225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класичного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стилю,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звикли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з'явилися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початку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минулого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Великобританії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Величезну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становленні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жіночому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одязі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зіграла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Коко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Шанель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Одна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відомих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жінок-модельєрів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набралася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сміливості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того,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себе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чоловічий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костюм.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&quot;класичний стиль одягу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628650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Незважаючи на те, що минуло вже більше століття, основні правила і принципи класичного стилю залишаються незмінними. Модні тенденції сучасного світу лише трохи коригують основні вбрання, а звичний всім зовнішній вигляд не змінюється ось уже 100 років.</a:t>
            </a:r>
          </a:p>
        </p:txBody>
      </p:sp>
      <p:pic>
        <p:nvPicPr>
          <p:cNvPr id="2050" name="Picture 2" descr="Картинки по запросу &quot;класичний стиль одягу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810540" cy="2448272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&quot;класичний стиль одягу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4320480" cy="2897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Англійська елегантність</a:t>
            </a:r>
            <a:br>
              <a:rPr lang="uk-UA" dirty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Англійська елегантність – напрям класичного стилю, яке є надбанням справжньої леді. </a:t>
            </a:r>
          </a:p>
        </p:txBody>
      </p:sp>
      <p:pic>
        <p:nvPicPr>
          <p:cNvPr id="1026" name="Picture 2" descr="http://newsdaily.com.ua/images/5050/505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250517" cy="2304256"/>
          </a:xfrm>
          <a:prstGeom prst="rect">
            <a:avLst/>
          </a:prstGeom>
          <a:noFill/>
        </p:spPr>
      </p:pic>
      <p:pic>
        <p:nvPicPr>
          <p:cNvPr id="1028" name="Picture 4" descr="http://newsdaily.com.ua/images/5050/505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84984"/>
            <a:ext cx="1767469" cy="2592288"/>
          </a:xfrm>
          <a:prstGeom prst="rect">
            <a:avLst/>
          </a:prstGeom>
          <a:noFill/>
        </p:spPr>
      </p:pic>
      <p:pic>
        <p:nvPicPr>
          <p:cNvPr id="1030" name="Picture 6" descr="http://newsdaily.com.ua/images/5050/505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204864"/>
            <a:ext cx="3384376" cy="2128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Soft-</a:t>
            </a:r>
            <a:r>
              <a:rPr lang="uk-UA" dirty="0"/>
              <a:t>класика</a:t>
            </a:r>
            <a:br>
              <a:rPr lang="uk-UA" b="0" dirty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Soft-класика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популярним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подстилем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віддають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перевагу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дівчата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Тут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серйозних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обмежень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англійському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допускається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модних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newsdaily.com.ua/images/5050/505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2386550" cy="3341171"/>
          </a:xfrm>
          <a:prstGeom prst="rect">
            <a:avLst/>
          </a:prstGeom>
          <a:noFill/>
        </p:spPr>
      </p:pic>
      <p:pic>
        <p:nvPicPr>
          <p:cNvPr id="20484" name="Picture 4" descr="http://newsdaily.com.ua/images/5050/505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76872"/>
            <a:ext cx="2304256" cy="3456384"/>
          </a:xfrm>
          <a:prstGeom prst="rect">
            <a:avLst/>
          </a:prstGeom>
          <a:noFill/>
        </p:spPr>
      </p:pic>
      <p:pic>
        <p:nvPicPr>
          <p:cNvPr id="20486" name="Picture 6" descr="http://newsdaily.com.ua/images/5050/505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276872"/>
            <a:ext cx="241741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Відмінною особливістю класичного стилю є простота і елегантність – ознаки, які найкращим чином характеризуються класичний стиль в одязі. </a:t>
            </a:r>
          </a:p>
        </p:txBody>
      </p:sp>
      <p:pic>
        <p:nvPicPr>
          <p:cNvPr id="21506" name="Picture 2" descr="http://newsdaily.com.ua/images/5050/505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2263108" cy="3168352"/>
          </a:xfrm>
          <a:prstGeom prst="rect">
            <a:avLst/>
          </a:prstGeom>
          <a:noFill/>
        </p:spPr>
      </p:pic>
      <p:pic>
        <p:nvPicPr>
          <p:cNvPr id="21508" name="Picture 4" descr="http://newsdaily.com.ua/images/5050/505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36912"/>
            <a:ext cx="2314542" cy="3240360"/>
          </a:xfrm>
          <a:prstGeom prst="rect">
            <a:avLst/>
          </a:prstGeom>
          <a:noFill/>
        </p:spPr>
      </p:pic>
      <p:pic>
        <p:nvPicPr>
          <p:cNvPr id="21510" name="Picture 6" descr="http://newsdaily.com.ua/images/5050/505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84784"/>
            <a:ext cx="2376264" cy="3326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Головна особливість класичного стилю полягає в тому, що тут дозволяється використовувати чорні і білі кольори. Крім того, відмінно буде виглядати на дівчині одяг зеленого, коричневого або бежевого відтінку.</a:t>
            </a:r>
          </a:p>
        </p:txBody>
      </p:sp>
      <p:pic>
        <p:nvPicPr>
          <p:cNvPr id="24580" name="Picture 4" descr="Картинки по запросу &quot;класичний стиль одягу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415001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117</TotalTime>
  <Words>361</Words>
  <Application>Microsoft Office PowerPoint</Application>
  <PresentationFormat>Екран (4:3)</PresentationFormat>
  <Paragraphs>28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4" baseType="lpstr">
      <vt:lpstr>Times New Roman</vt:lpstr>
      <vt:lpstr>Verdana</vt:lpstr>
      <vt:lpstr>Wingdings 2</vt:lpstr>
      <vt:lpstr>Аспект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Англійська елегантність </vt:lpstr>
      <vt:lpstr>Soft-класика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Плаття</vt:lpstr>
      <vt:lpstr>Кардиган </vt:lpstr>
      <vt:lpstr>Чорний костюм</vt:lpstr>
      <vt:lpstr>Сукні</vt:lpstr>
      <vt:lpstr>Штани</vt:lpstr>
      <vt:lpstr>Спідниці</vt:lpstr>
      <vt:lpstr>Чоловічі костюми</vt:lpstr>
      <vt:lpstr>Модні штрихи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Марія</dc:creator>
  <cp:lastModifiedBy>Адмін</cp:lastModifiedBy>
  <cp:revision>5</cp:revision>
  <dcterms:created xsi:type="dcterms:W3CDTF">2019-10-14T14:03:28Z</dcterms:created>
  <dcterms:modified xsi:type="dcterms:W3CDTF">2022-02-02T15:19:46Z</dcterms:modified>
</cp:coreProperties>
</file>