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71" r:id="rId2"/>
    <p:sldId id="272" r:id="rId3"/>
    <p:sldId id="273" r:id="rId4"/>
    <p:sldId id="274" r:id="rId5"/>
    <p:sldId id="275" r:id="rId6"/>
    <p:sldId id="276" r:id="rId7"/>
    <p:sldId id="277" r:id="rId8"/>
    <p:sldId id="278" r:id="rId9"/>
    <p:sldId id="279" r:id="rId10"/>
    <p:sldId id="280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CA62C"/>
    <a:srgbClr val="69A12B"/>
    <a:srgbClr val="DF3C0F"/>
    <a:srgbClr val="E4931C"/>
    <a:srgbClr val="FFE89F"/>
    <a:srgbClr val="008080"/>
    <a:srgbClr val="27704F"/>
    <a:srgbClr val="50C850"/>
    <a:srgbClr val="D88306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1" d="100"/>
          <a:sy n="41" d="100"/>
        </p:scale>
        <p:origin x="1356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07.11.2021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07.11.2021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07.11.2021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07.11.2021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07.11.2021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07.11.2021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07.11.2021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07.11.2021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07.11.2021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07.11.2021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07.11.2021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07.11.2021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A744C-FE01-496A-A041-ED93458D1002}" type="datetimeFigureOut">
              <a:rPr lang="ru-RU" smtClean="0"/>
              <a:pPr/>
              <a:t>07.11.2021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D4E80-607C-4832-AF51-75727074878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EA744C-FE01-496A-A041-ED93458D1002}" type="datetimeFigureOut">
              <a:rPr lang="ru-RU" smtClean="0"/>
              <a:pPr/>
              <a:t>07.11.2021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D4E80-607C-4832-AF51-75727074878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43634C-612C-437D-9E5D-864F1CC55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>
                <a:solidFill>
                  <a:srgbClr val="C00000"/>
                </a:solidFill>
              </a:rPr>
              <a:t>Кухонний посуд – Лев.7,9</a:t>
            </a:r>
          </a:p>
        </p:txBody>
      </p:sp>
      <p:pic>
        <p:nvPicPr>
          <p:cNvPr id="1026" name="Picture 2" descr="ᐉ Тазики в Києві купити в Епіцентрі • Ціна в Україні">
            <a:extLst>
              <a:ext uri="{FF2B5EF4-FFF2-40B4-BE49-F238E27FC236}">
                <a16:creationId xmlns:a16="http://schemas.microsoft.com/office/drawing/2014/main" id="{4FAB08DE-C3D1-4A84-9C18-F9E3274E88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2" y="1714500"/>
            <a:ext cx="3429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Достаем старую чугунную сковороду и за 2 часа превращаем в новую">
            <a:extLst>
              <a:ext uri="{FF2B5EF4-FFF2-40B4-BE49-F238E27FC236}">
                <a16:creationId xmlns:a16="http://schemas.microsoft.com/office/drawing/2014/main" id="{19853D4A-00A3-470C-A93F-ED0ADA87D0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0440" y="2209800"/>
            <a:ext cx="3711191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13979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2BC240-B4AE-40AA-B150-FB476BA6F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33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b="1" dirty="0">
                <a:solidFill>
                  <a:srgbClr val="C00000"/>
                </a:solidFill>
              </a:rPr>
              <a:t>Хто із патріархів приготував обід під деревом для своїх гостей? – Бут.18,6 </a:t>
            </a:r>
          </a:p>
        </p:txBody>
      </p:sp>
      <p:pic>
        <p:nvPicPr>
          <p:cNvPr id="9218" name="Picture 2" descr="Три Ангела, три Путника в гостях у Авраама | СЕМЬЯ и ВЕРА">
            <a:extLst>
              <a:ext uri="{FF2B5EF4-FFF2-40B4-BE49-F238E27FC236}">
                <a16:creationId xmlns:a16="http://schemas.microsoft.com/office/drawing/2014/main" id="{97BE87D0-358A-4C58-B3C0-5EF8E208A9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89780"/>
            <a:ext cx="3172639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Невосполнимая утрата (Валентина Васильева 4) / Проза.ру">
            <a:extLst>
              <a:ext uri="{FF2B5EF4-FFF2-40B4-BE49-F238E27FC236}">
                <a16:creationId xmlns:a16="http://schemas.microsoft.com/office/drawing/2014/main" id="{2BC313A8-469A-46B2-A9B7-B06164B215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389780"/>
            <a:ext cx="4572000" cy="295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8440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41C66A-04CA-489A-8520-3335F52E62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>
                <a:solidFill>
                  <a:srgbClr val="C00000"/>
                </a:solidFill>
              </a:rPr>
              <a:t>Посуд з молоком – Суд.4,19</a:t>
            </a:r>
          </a:p>
        </p:txBody>
      </p:sp>
      <p:pic>
        <p:nvPicPr>
          <p:cNvPr id="2050" name="Picture 2" descr="Бурдюк — Википедия">
            <a:extLst>
              <a:ext uri="{FF2B5EF4-FFF2-40B4-BE49-F238E27FC236}">
                <a16:creationId xmlns:a16="http://schemas.microsoft.com/office/drawing/2014/main" id="{00EA3C11-BBC8-463F-8554-C40A477F25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828800"/>
            <a:ext cx="5757888" cy="3831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9532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09614C-4797-4077-A94D-B68D009BB6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>
                <a:solidFill>
                  <a:srgbClr val="C00000"/>
                </a:solidFill>
              </a:rPr>
              <a:t>Зернові культури – Рут.2,23</a:t>
            </a:r>
          </a:p>
        </p:txBody>
      </p:sp>
      <p:pic>
        <p:nvPicPr>
          <p:cNvPr id="3074" name="Picture 2" descr="Семена яровой ячмень Модерн 2-х рядный 1-я репродукция Украина">
            <a:extLst>
              <a:ext uri="{FF2B5EF4-FFF2-40B4-BE49-F238E27FC236}">
                <a16:creationId xmlns:a16="http://schemas.microsoft.com/office/drawing/2014/main" id="{2DB7B580-45FC-4350-AA54-4E355A0BE0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057" y="1752600"/>
            <a:ext cx="3676650" cy="3676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Пшениця :: Каталог">
            <a:extLst>
              <a:ext uri="{FF2B5EF4-FFF2-40B4-BE49-F238E27FC236}">
                <a16:creationId xmlns:a16="http://schemas.microsoft.com/office/drawing/2014/main" id="{C6CE5F86-9BD5-4610-B344-0CCCEC2FFF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88"/>
          <a:stretch/>
        </p:blipFill>
        <p:spPr bwMode="auto">
          <a:xfrm>
            <a:off x="4589585" y="2162175"/>
            <a:ext cx="3886358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96197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0F42EE-569B-45E2-A178-4399284451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>
                <a:solidFill>
                  <a:srgbClr val="C00000"/>
                </a:solidFill>
              </a:rPr>
              <a:t>Предмет столового сервізу – 2Цар.21,13</a:t>
            </a:r>
          </a:p>
        </p:txBody>
      </p:sp>
      <p:pic>
        <p:nvPicPr>
          <p:cNvPr id="4100" name="Picture 4" descr="Тарелка пиала 2 шт под первое полумисок: 52 грн - посуда в Харькове,  объявление №28050194 Клубок (ранее Клумба)">
            <a:extLst>
              <a:ext uri="{FF2B5EF4-FFF2-40B4-BE49-F238E27FC236}">
                <a16:creationId xmlns:a16="http://schemas.microsoft.com/office/drawing/2014/main" id="{5EC3C5D2-1139-4A8E-80A0-EF67EE27BA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9497" y="1792602"/>
            <a:ext cx="2645003" cy="1981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Полумисок 0,5л из красной глины - купить по лучшей цене | Киев, Днепр,  Украина - интернет-магазин Добрая посуда">
            <a:extLst>
              <a:ext uri="{FF2B5EF4-FFF2-40B4-BE49-F238E27FC236}">
                <a16:creationId xmlns:a16="http://schemas.microsoft.com/office/drawing/2014/main" id="{807EF73F-A268-4ED4-B82B-DD7E803024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16"/>
          <a:stretch/>
        </p:blipFill>
        <p:spPr bwMode="auto">
          <a:xfrm>
            <a:off x="474412" y="2525623"/>
            <a:ext cx="2443385" cy="1981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Полумисок. - «VIOLITY» Antiques">
            <a:extLst>
              <a:ext uri="{FF2B5EF4-FFF2-40B4-BE49-F238E27FC236}">
                <a16:creationId xmlns:a16="http://schemas.microsoft.com/office/drawing/2014/main" id="{A8CE262D-FB12-449C-94A4-E50FB8BE07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46" r="8054" b="19272"/>
          <a:stretch/>
        </p:blipFill>
        <p:spPr bwMode="auto">
          <a:xfrm>
            <a:off x="3041328" y="4148766"/>
            <a:ext cx="3061343" cy="1806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Інтернет-магазин Макитра, Чернигов, цены на услуги и товары компании  Інтернет-магазин Макитра оптом и в розницу – BizOrg.su">
            <a:extLst>
              <a:ext uri="{FF2B5EF4-FFF2-40B4-BE49-F238E27FC236}">
                <a16:creationId xmlns:a16="http://schemas.microsoft.com/office/drawing/2014/main" id="{5567DE25-A79D-4192-880E-E959370BF6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85" t="10135" r="785" b="10136"/>
          <a:stretch/>
        </p:blipFill>
        <p:spPr bwMode="auto">
          <a:xfrm>
            <a:off x="6349732" y="2525623"/>
            <a:ext cx="2266147" cy="1806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62069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C90800-FD00-42E1-9423-489AB00135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>
                <a:solidFill>
                  <a:srgbClr val="C00000"/>
                </a:solidFill>
              </a:rPr>
              <a:t>Фрукт – Яків3,12</a:t>
            </a:r>
          </a:p>
        </p:txBody>
      </p:sp>
      <p:pic>
        <p:nvPicPr>
          <p:cNvPr id="5122" name="Picture 2" descr="Смоковниця – давнє дерево">
            <a:extLst>
              <a:ext uri="{FF2B5EF4-FFF2-40B4-BE49-F238E27FC236}">
                <a16:creationId xmlns:a16="http://schemas.microsoft.com/office/drawing/2014/main" id="{D5C193F1-9DFE-4D53-B36E-BA19C753AF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752600"/>
            <a:ext cx="3057709" cy="4061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Інжир – користь і шкода!">
            <a:extLst>
              <a:ext uri="{FF2B5EF4-FFF2-40B4-BE49-F238E27FC236}">
                <a16:creationId xmlns:a16="http://schemas.microsoft.com/office/drawing/2014/main" id="{E01CC7BE-EEA8-448F-B67E-154953453A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308" y="2209800"/>
            <a:ext cx="4106692" cy="2880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88629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0ABD62-AE30-4001-8A01-60DC240D2C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74638"/>
            <a:ext cx="8686800" cy="1143000"/>
          </a:xfrm>
        </p:spPr>
        <p:txBody>
          <a:bodyPr>
            <a:normAutofit fontScale="90000"/>
          </a:bodyPr>
          <a:lstStyle/>
          <a:p>
            <a:br>
              <a:rPr lang="uk-UA" b="1" dirty="0">
                <a:solidFill>
                  <a:srgbClr val="C00000"/>
                </a:solidFill>
              </a:rPr>
            </a:br>
            <a:br>
              <a:rPr lang="uk-UA" b="1" dirty="0">
                <a:solidFill>
                  <a:srgbClr val="C00000"/>
                </a:solidFill>
              </a:rPr>
            </a:br>
            <a:r>
              <a:rPr lang="uk-UA" b="1" dirty="0">
                <a:solidFill>
                  <a:srgbClr val="C00000"/>
                </a:solidFill>
              </a:rPr>
              <a:t>Продукт тваринного походження, який використовують у кулінарії – Пс.119,70</a:t>
            </a:r>
          </a:p>
        </p:txBody>
      </p:sp>
      <p:pic>
        <p:nvPicPr>
          <p:cNvPr id="6146" name="Picture 2" descr="Производство Жира (топленого): описание оборудования и технологии получения">
            <a:extLst>
              <a:ext uri="{FF2B5EF4-FFF2-40B4-BE49-F238E27FC236}">
                <a16:creationId xmlns:a16="http://schemas.microsoft.com/office/drawing/2014/main" id="{AE2C49DA-3F2E-48FF-85BB-7D76A4220A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739" y="2659856"/>
            <a:ext cx="3850309" cy="245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Украина закупает сало заграницей: за год импорт увеличился почти на 60% |  TradeMaster">
            <a:extLst>
              <a:ext uri="{FF2B5EF4-FFF2-40B4-BE49-F238E27FC236}">
                <a16:creationId xmlns:a16="http://schemas.microsoft.com/office/drawing/2014/main" id="{60748D88-B596-4E51-A4D8-9EB560F5DA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659857"/>
            <a:ext cx="4087812" cy="2452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0501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1A1553-9820-4CA5-81D3-6A9E2E013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18453"/>
            <a:ext cx="8229600" cy="1143000"/>
          </a:xfrm>
        </p:spPr>
        <p:txBody>
          <a:bodyPr/>
          <a:lstStyle/>
          <a:p>
            <a:r>
              <a:rPr lang="uk-UA" b="1" dirty="0">
                <a:solidFill>
                  <a:srgbClr val="C00000"/>
                </a:solidFill>
              </a:rPr>
              <a:t>Плодові дерева – Авак.3,17</a:t>
            </a:r>
          </a:p>
        </p:txBody>
      </p:sp>
      <p:pic>
        <p:nvPicPr>
          <p:cNvPr id="7174" name="Picture 6" descr="Инжир - в чем его польза? 120 фото, полезные свойства и секреты применения">
            <a:extLst>
              <a:ext uri="{FF2B5EF4-FFF2-40B4-BE49-F238E27FC236}">
                <a16:creationId xmlns:a16="http://schemas.microsoft.com/office/drawing/2014/main" id="{553DACBC-5CAF-4C78-B249-B5097FB839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161" y="1417638"/>
            <a:ext cx="3322320" cy="2615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Виноградные сорта промышленного технического предназначения виноградный  куст фото - Всаду.ру">
            <a:extLst>
              <a:ext uri="{FF2B5EF4-FFF2-40B4-BE49-F238E27FC236}">
                <a16:creationId xmlns:a16="http://schemas.microsoft.com/office/drawing/2014/main" id="{2E4054E2-D97A-4D84-820B-D38C593A34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473823"/>
            <a:ext cx="3463239" cy="2594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Оливковое дерево в домашних условиях, выращивание | Cельхозпортал">
            <a:extLst>
              <a:ext uri="{FF2B5EF4-FFF2-40B4-BE49-F238E27FC236}">
                <a16:creationId xmlns:a16="http://schemas.microsoft.com/office/drawing/2014/main" id="{F300BA4C-BE32-486E-8C40-4336176E2F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7332" y="4124094"/>
            <a:ext cx="4189336" cy="2459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0895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5902E3-F04D-4FBD-97F9-E0192DB2F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b="1" dirty="0">
                <a:solidFill>
                  <a:srgbClr val="C00000"/>
                </a:solidFill>
              </a:rPr>
              <a:t>Що їв блудний син, коли пас свині? – Лк.15,16</a:t>
            </a:r>
          </a:p>
        </p:txBody>
      </p:sp>
      <p:pic>
        <p:nvPicPr>
          <p:cNvPr id="8194" name="Picture 2" descr="Как заморозить стручковую фасоль на зиму - 14 пошаговых фото в рецепте">
            <a:extLst>
              <a:ext uri="{FF2B5EF4-FFF2-40B4-BE49-F238E27FC236}">
                <a16:creationId xmlns:a16="http://schemas.microsoft.com/office/drawing/2014/main" id="{B5684627-B2BF-413C-8B42-61383A27B7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171700"/>
            <a:ext cx="335712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Рожки. Рожковое дерево">
            <a:extLst>
              <a:ext uri="{FF2B5EF4-FFF2-40B4-BE49-F238E27FC236}">
                <a16:creationId xmlns:a16="http://schemas.microsoft.com/office/drawing/2014/main" id="{C4D1578B-9F9C-4F96-ACDE-30C02F6347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743200"/>
            <a:ext cx="3357120" cy="2514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18291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5761FE-76DF-4833-9B4E-C90036349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381000"/>
            <a:ext cx="8686800" cy="1524000"/>
          </a:xfrm>
        </p:spPr>
        <p:txBody>
          <a:bodyPr>
            <a:normAutofit fontScale="90000"/>
          </a:bodyPr>
          <a:lstStyle/>
          <a:p>
            <a:br>
              <a:rPr lang="uk-UA" b="1" dirty="0">
                <a:solidFill>
                  <a:srgbClr val="C00000"/>
                </a:solidFill>
              </a:rPr>
            </a:br>
            <a:r>
              <a:rPr lang="uk-UA" b="1" dirty="0">
                <a:solidFill>
                  <a:srgbClr val="C00000"/>
                </a:solidFill>
              </a:rPr>
              <a:t>Хто із пророків </a:t>
            </a:r>
            <a:br>
              <a:rPr lang="uk-UA" b="1" dirty="0">
                <a:solidFill>
                  <a:srgbClr val="C00000"/>
                </a:solidFill>
              </a:rPr>
            </a:br>
            <a:r>
              <a:rPr lang="uk-UA" b="1" dirty="0">
                <a:solidFill>
                  <a:srgbClr val="C00000"/>
                </a:solidFill>
              </a:rPr>
              <a:t>харчувався хлібом та м’ясом, </a:t>
            </a:r>
            <a:br>
              <a:rPr lang="uk-UA" b="1" dirty="0">
                <a:solidFill>
                  <a:srgbClr val="C00000"/>
                </a:solidFill>
              </a:rPr>
            </a:br>
            <a:r>
              <a:rPr lang="uk-UA" b="1" dirty="0">
                <a:solidFill>
                  <a:srgbClr val="C00000"/>
                </a:solidFill>
              </a:rPr>
              <a:t>яке приносили птахи? – 1Цар.17,1 </a:t>
            </a:r>
          </a:p>
        </p:txBody>
      </p:sp>
      <p:pic>
        <p:nvPicPr>
          <p:cNvPr id="3" name="Picture 2" descr="https://www.dyhdzvin.org/wp-content/uploads/2020/08/prorok_elijah.jpg">
            <a:extLst>
              <a:ext uri="{FF2B5EF4-FFF2-40B4-BE49-F238E27FC236}">
                <a16:creationId xmlns:a16="http://schemas.microsoft.com/office/drawing/2014/main" id="{5D58BB18-5EA6-4486-A646-8122B6BA5E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0360" y="2743200"/>
            <a:ext cx="6303279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563709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8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823B"/>
      </a:hlink>
      <a:folHlink>
        <a:srgbClr val="C3D69B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1083</TotalTime>
  <Words>63</Words>
  <Application>Microsoft Office PowerPoint</Application>
  <PresentationFormat>Екран (4:3)</PresentationFormat>
  <Paragraphs>10</Paragraphs>
  <Slides>10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10</vt:i4>
      </vt:variant>
    </vt:vector>
  </HeadingPairs>
  <TitlesOfParts>
    <vt:vector size="13" baseType="lpstr">
      <vt:lpstr>Arial</vt:lpstr>
      <vt:lpstr>Times New Roman</vt:lpstr>
      <vt:lpstr>Тема Office</vt:lpstr>
      <vt:lpstr>Кухонний посуд – Лев.7,9</vt:lpstr>
      <vt:lpstr>Посуд з молоком – Суд.4,19</vt:lpstr>
      <vt:lpstr>Зернові культури – Рут.2,23</vt:lpstr>
      <vt:lpstr>Предмет столового сервізу – 2Цар.21,13</vt:lpstr>
      <vt:lpstr>Фрукт – Яків3,12</vt:lpstr>
      <vt:lpstr>  Продукт тваринного походження, який використовують у кулінарії – Пс.119,70</vt:lpstr>
      <vt:lpstr>Плодові дерева – Авак.3,17</vt:lpstr>
      <vt:lpstr>Що їв блудний син, коли пас свині? – Лк.15,16</vt:lpstr>
      <vt:lpstr> Хто із пророків  харчувався хлібом та м’ясом,  яке приносили птахи? – 1Цар.17,1 </vt:lpstr>
      <vt:lpstr>Хто із патріархів приготував обід під деревом для своїх гостей? – Бут.18,6 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Ранько Е.А.</dc:creator>
  <cp:lastModifiedBy>Адмін</cp:lastModifiedBy>
  <cp:revision>95</cp:revision>
  <dcterms:created xsi:type="dcterms:W3CDTF">2013-08-23T08:38:35Z</dcterms:created>
  <dcterms:modified xsi:type="dcterms:W3CDTF">2021-11-07T07:37:17Z</dcterms:modified>
</cp:coreProperties>
</file>