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9" r:id="rId2"/>
    <p:sldId id="267" r:id="rId3"/>
    <p:sldId id="268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A12B"/>
    <a:srgbClr val="6CA62C"/>
    <a:srgbClr val="50C850"/>
    <a:srgbClr val="D88306"/>
    <a:srgbClr val="FF66CC"/>
    <a:srgbClr val="EDA413"/>
    <a:srgbClr val="CC0066"/>
    <a:srgbClr val="27704F"/>
    <a:srgbClr val="943294"/>
    <a:srgbClr val="7C4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F9066AB9-86CB-4E3A-BE98-AE16A621AD45}"/>
              </a:ext>
            </a:extLst>
          </p:cNvPr>
          <p:cNvSpPr/>
          <p:nvPr/>
        </p:nvSpPr>
        <p:spPr>
          <a:xfrm>
            <a:off x="1066800" y="1676400"/>
            <a:ext cx="7010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z="72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Локація 1</a:t>
            </a:r>
          </a:p>
          <a:p>
            <a:pPr algn="ctr"/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uk-UA" altLang="uk-UA" sz="8000" b="1" dirty="0" err="1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Цікавинка</a:t>
            </a:r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uk-UA" altLang="uk-UA" sz="72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4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F2E76CF5-F48B-49C8-ADA7-5D2B43322FFC}"/>
              </a:ext>
            </a:extLst>
          </p:cNvPr>
          <p:cNvSpPr/>
          <p:nvPr/>
        </p:nvSpPr>
        <p:spPr>
          <a:xfrm>
            <a:off x="1219200" y="1600200"/>
            <a:ext cx="6705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z="72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Локація 2</a:t>
            </a:r>
          </a:p>
          <a:p>
            <a:pPr algn="ctr"/>
            <a:r>
              <a:rPr lang="uk-UA" altLang="uk-UA" sz="80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uk-UA" altLang="uk-UA" sz="80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Загадки</a:t>
            </a:r>
            <a:r>
              <a:rPr lang="uk-UA" altLang="uk-UA" sz="80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uk-UA" altLang="uk-UA" sz="80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6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715712E1-BEDB-4E6F-82EA-C7EF01282FA4}"/>
              </a:ext>
            </a:extLst>
          </p:cNvPr>
          <p:cNvSpPr/>
          <p:nvPr/>
        </p:nvSpPr>
        <p:spPr>
          <a:xfrm>
            <a:off x="1371600" y="1676400"/>
            <a:ext cx="68580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z="72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Локація 3</a:t>
            </a:r>
          </a:p>
          <a:p>
            <a:pPr algn="ctr"/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uk-UA" altLang="uk-UA" sz="80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Вишивання</a:t>
            </a:r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uk-UA" altLang="uk-UA" sz="72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15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EBABA231-066B-4291-81D4-B9D9C41186E5}"/>
              </a:ext>
            </a:extLst>
          </p:cNvPr>
          <p:cNvSpPr/>
          <p:nvPr/>
        </p:nvSpPr>
        <p:spPr>
          <a:xfrm>
            <a:off x="419100" y="137160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z="72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Локація 4</a:t>
            </a:r>
          </a:p>
          <a:p>
            <a:pPr algn="ctr"/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uk-UA" altLang="uk-UA" sz="72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Біблійний ерудит</a:t>
            </a:r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uk-UA" altLang="uk-UA" sz="72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8DAEED9B-7FB5-44FC-827E-ECC3343ACACC}"/>
              </a:ext>
            </a:extLst>
          </p:cNvPr>
          <p:cNvSpPr/>
          <p:nvPr/>
        </p:nvSpPr>
        <p:spPr>
          <a:xfrm>
            <a:off x="1066800" y="1676400"/>
            <a:ext cx="7010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z="72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Локація 5</a:t>
            </a:r>
          </a:p>
          <a:p>
            <a:pPr algn="ctr"/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uk-UA" altLang="uk-UA" sz="80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Господиня</a:t>
            </a:r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uk-UA" altLang="uk-UA" sz="72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58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5766B14D-6BD3-4BA0-B78B-391CC54D0F71}"/>
              </a:ext>
            </a:extLst>
          </p:cNvPr>
          <p:cNvSpPr/>
          <p:nvPr/>
        </p:nvSpPr>
        <p:spPr>
          <a:xfrm>
            <a:off x="1524000" y="1981200"/>
            <a:ext cx="65532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z="72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Локація 6</a:t>
            </a:r>
          </a:p>
          <a:p>
            <a:pPr algn="ctr"/>
            <a:r>
              <a:rPr lang="uk-UA" altLang="uk-UA" sz="80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uk-UA" altLang="uk-UA" sz="80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Хто я?</a:t>
            </a:r>
            <a:r>
              <a:rPr lang="uk-UA" altLang="uk-UA" sz="80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uk-UA" altLang="uk-UA" sz="80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6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01A1B078-7022-4749-9E03-F5250CB1ACA5}"/>
              </a:ext>
            </a:extLst>
          </p:cNvPr>
          <p:cNvSpPr/>
          <p:nvPr/>
        </p:nvSpPr>
        <p:spPr>
          <a:xfrm>
            <a:off x="457200" y="1600200"/>
            <a:ext cx="82296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z="72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Локація 7</a:t>
            </a:r>
          </a:p>
          <a:p>
            <a:pPr algn="ctr"/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uk-UA" altLang="uk-UA" sz="80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Танцювальна</a:t>
            </a:r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uk-UA" altLang="uk-UA" sz="72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672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7F7D6C2A-F472-4E07-9ED7-CC32952ACA11}"/>
              </a:ext>
            </a:extLst>
          </p:cNvPr>
          <p:cNvSpPr/>
          <p:nvPr/>
        </p:nvSpPr>
        <p:spPr>
          <a:xfrm>
            <a:off x="1143000" y="1828800"/>
            <a:ext cx="7391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uk-UA" sz="72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Локація 8</a:t>
            </a:r>
          </a:p>
          <a:p>
            <a:pPr algn="ctr"/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uk-UA" altLang="uk-UA" sz="8000" b="1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Майстер</a:t>
            </a:r>
            <a:r>
              <a:rPr lang="uk-UA" altLang="uk-UA" sz="7200" dirty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endParaRPr lang="uk-UA" altLang="uk-UA" sz="7200" dirty="0"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7797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95B3D7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42</Words>
  <Application>Microsoft Office PowerPoint</Application>
  <PresentationFormat>Екран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Адмін</cp:lastModifiedBy>
  <cp:revision>67</cp:revision>
  <dcterms:created xsi:type="dcterms:W3CDTF">2013-08-23T08:38:35Z</dcterms:created>
  <dcterms:modified xsi:type="dcterms:W3CDTF">2021-11-07T08:05:31Z</dcterms:modified>
</cp:coreProperties>
</file>