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9" r:id="rId14"/>
    <p:sldId id="270" r:id="rId15"/>
    <p:sldId id="269" r:id="rId16"/>
    <p:sldId id="277" r:id="rId17"/>
    <p:sldId id="271" r:id="rId18"/>
    <p:sldId id="273" r:id="rId19"/>
    <p:sldId id="274" r:id="rId20"/>
    <p:sldId id="275" r:id="rId21"/>
    <p:sldId id="278" r:id="rId22"/>
    <p:sldId id="263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7B961-A030-49D4-BDA2-C28A86BA19A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  <p14:sldId id="279"/>
            <p14:sldId id="270"/>
            <p14:sldId id="269"/>
            <p14:sldId id="277"/>
            <p14:sldId id="271"/>
            <p14:sldId id="273"/>
          </p14:sldIdLst>
        </p14:section>
        <p14:section name="Раздел без заголовка" id="{7F098D79-7FB9-40E9-A78A-0E04F6118793}">
          <p14:sldIdLst>
            <p14:sldId id="274"/>
            <p14:sldId id="275"/>
            <p14:sldId id="278"/>
            <p14:sldId id="263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AA499-AF95-4F8D-A07C-C935096D0E9D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C90F38-FB4D-4877-9E26-6927D5EC5EBD}">
      <dgm:prSet phldrT="[Текст]"/>
      <dgm:spPr/>
      <dgm:t>
        <a:bodyPr/>
        <a:lstStyle/>
        <a:p>
          <a:r>
            <a:rPr lang="uk-UA" dirty="0" smtClean="0"/>
            <a:t>Перший конфліктний період – адаптація першокласника .</a:t>
          </a:r>
          <a:endParaRPr lang="ru-RU" dirty="0"/>
        </a:p>
      </dgm:t>
    </dgm:pt>
    <dgm:pt modelId="{84492699-5767-401C-9C0C-C89E271141D3}" type="parTrans" cxnId="{2316AFB3-BFB1-4216-841D-0B3CEF2E09BE}">
      <dgm:prSet/>
      <dgm:spPr/>
      <dgm:t>
        <a:bodyPr/>
        <a:lstStyle/>
        <a:p>
          <a:endParaRPr lang="ru-RU"/>
        </a:p>
      </dgm:t>
    </dgm:pt>
    <dgm:pt modelId="{F02AC7B7-2ACF-432E-8A63-CEC4A57734F5}" type="sibTrans" cxnId="{2316AFB3-BFB1-4216-841D-0B3CEF2E09BE}">
      <dgm:prSet/>
      <dgm:spPr/>
      <dgm:t>
        <a:bodyPr/>
        <a:lstStyle/>
        <a:p>
          <a:endParaRPr lang="ru-RU"/>
        </a:p>
      </dgm:t>
    </dgm:pt>
    <dgm:pt modelId="{B3EFD0AA-A5F8-432F-9C04-DC553BC84091}">
      <dgm:prSet phldrT="[Текст]"/>
      <dgm:spPr/>
      <dgm:t>
        <a:bodyPr/>
        <a:lstStyle/>
        <a:p>
          <a:r>
            <a:rPr lang="uk-UA" dirty="0" smtClean="0"/>
            <a:t>Перехід  до середньої школи.</a:t>
          </a:r>
          <a:endParaRPr lang="ru-RU" dirty="0"/>
        </a:p>
      </dgm:t>
    </dgm:pt>
    <dgm:pt modelId="{E0AD2791-03AA-4725-8121-D4192590FD56}" type="parTrans" cxnId="{A6E6583E-DBCC-4976-8B5A-ACAF97BAFF9C}">
      <dgm:prSet/>
      <dgm:spPr/>
      <dgm:t>
        <a:bodyPr/>
        <a:lstStyle/>
        <a:p>
          <a:endParaRPr lang="ru-RU"/>
        </a:p>
      </dgm:t>
    </dgm:pt>
    <dgm:pt modelId="{26B33537-B528-4B77-8AC5-CE84B30DD19A}" type="sibTrans" cxnId="{A6E6583E-DBCC-4976-8B5A-ACAF97BAFF9C}">
      <dgm:prSet/>
      <dgm:spPr/>
      <dgm:t>
        <a:bodyPr/>
        <a:lstStyle/>
        <a:p>
          <a:endParaRPr lang="ru-RU"/>
        </a:p>
      </dgm:t>
    </dgm:pt>
    <dgm:pt modelId="{5CC8D977-A26A-4C47-A3DB-35D0E7555A15}">
      <dgm:prSet phldrT="[Текст]"/>
      <dgm:spPr/>
      <dgm:t>
        <a:bodyPr/>
        <a:lstStyle/>
        <a:p>
          <a:r>
            <a:rPr lang="uk-UA" dirty="0" smtClean="0"/>
            <a:t>Підлітковий період, закінчення 9 класу.</a:t>
          </a:r>
          <a:endParaRPr lang="ru-RU" dirty="0"/>
        </a:p>
      </dgm:t>
    </dgm:pt>
    <dgm:pt modelId="{C402914F-B93A-4FCA-805B-DE7C00C3C814}" type="parTrans" cxnId="{A14EC125-5B1F-418C-8A12-6CD787F3807D}">
      <dgm:prSet/>
      <dgm:spPr/>
      <dgm:t>
        <a:bodyPr/>
        <a:lstStyle/>
        <a:p>
          <a:endParaRPr lang="ru-RU"/>
        </a:p>
      </dgm:t>
    </dgm:pt>
    <dgm:pt modelId="{0D461D16-122A-4C4C-9C79-0D5993C70C19}" type="sibTrans" cxnId="{A14EC125-5B1F-418C-8A12-6CD787F3807D}">
      <dgm:prSet/>
      <dgm:spPr/>
      <dgm:t>
        <a:bodyPr/>
        <a:lstStyle/>
        <a:p>
          <a:endParaRPr lang="ru-RU"/>
        </a:p>
      </dgm:t>
    </dgm:pt>
    <dgm:pt modelId="{7A643CEB-CE90-4E16-9C84-45A1983A68EA}">
      <dgm:prSet phldrT="[Текст]" phldr="1"/>
      <dgm:spPr/>
      <dgm:t>
        <a:bodyPr/>
        <a:lstStyle/>
        <a:p>
          <a:endParaRPr lang="ru-RU" dirty="0"/>
        </a:p>
      </dgm:t>
    </dgm:pt>
    <dgm:pt modelId="{28AAD6B0-BF49-4AFA-BAA0-1375819C018E}" type="parTrans" cxnId="{201981F5-DF8F-4255-B005-DD868FF125FC}">
      <dgm:prSet/>
      <dgm:spPr/>
      <dgm:t>
        <a:bodyPr/>
        <a:lstStyle/>
        <a:p>
          <a:endParaRPr lang="ru-RU"/>
        </a:p>
      </dgm:t>
    </dgm:pt>
    <dgm:pt modelId="{6BBE630B-BCF1-42CB-B5EC-089A6FA5E58C}" type="sibTrans" cxnId="{201981F5-DF8F-4255-B005-DD868FF125FC}">
      <dgm:prSet/>
      <dgm:spPr/>
      <dgm:t>
        <a:bodyPr/>
        <a:lstStyle/>
        <a:p>
          <a:endParaRPr lang="ru-RU"/>
        </a:p>
      </dgm:t>
    </dgm:pt>
    <dgm:pt modelId="{D56FCE50-7117-4425-8D4C-424B8165235F}">
      <dgm:prSet phldrT="[Текст]"/>
      <dgm:spPr/>
      <dgm:t>
        <a:bodyPr/>
        <a:lstStyle/>
        <a:p>
          <a:r>
            <a:rPr lang="uk-UA" dirty="0" smtClean="0"/>
            <a:t>Закінчення школи, вибір професії,здача ЗНО, початок особистого життя</a:t>
          </a:r>
          <a:endParaRPr lang="ru-RU" dirty="0"/>
        </a:p>
      </dgm:t>
    </dgm:pt>
    <dgm:pt modelId="{7751FF38-192A-4878-90FF-3C453BC7075D}" type="parTrans" cxnId="{7AF0B9E7-E5D8-42D5-AF89-F30E8E0946E8}">
      <dgm:prSet/>
      <dgm:spPr/>
      <dgm:t>
        <a:bodyPr/>
        <a:lstStyle/>
        <a:p>
          <a:endParaRPr lang="ru-RU"/>
        </a:p>
      </dgm:t>
    </dgm:pt>
    <dgm:pt modelId="{5297FBD5-E1B8-40D5-B1E6-F1538A054DB1}" type="sibTrans" cxnId="{7AF0B9E7-E5D8-42D5-AF89-F30E8E0946E8}">
      <dgm:prSet/>
      <dgm:spPr/>
      <dgm:t>
        <a:bodyPr/>
        <a:lstStyle/>
        <a:p>
          <a:endParaRPr lang="ru-RU"/>
        </a:p>
      </dgm:t>
    </dgm:pt>
    <dgm:pt modelId="{B1B967CC-35EF-4638-A366-B32A07213CE0}">
      <dgm:prSet phldrT="[Текст]" phldr="1"/>
      <dgm:spPr/>
      <dgm:t>
        <a:bodyPr/>
        <a:lstStyle/>
        <a:p>
          <a:endParaRPr lang="ru-RU"/>
        </a:p>
      </dgm:t>
    </dgm:pt>
    <dgm:pt modelId="{FC579B46-89F6-47E0-9812-4AAD2ABBFFF5}" type="parTrans" cxnId="{9F3AD6F3-B7E3-4D79-8FF1-614CAADF3A0F}">
      <dgm:prSet/>
      <dgm:spPr/>
      <dgm:t>
        <a:bodyPr/>
        <a:lstStyle/>
        <a:p>
          <a:endParaRPr lang="ru-RU"/>
        </a:p>
      </dgm:t>
    </dgm:pt>
    <dgm:pt modelId="{A2C4F784-9A7F-46BB-8BC9-3184402E3D19}" type="sibTrans" cxnId="{9F3AD6F3-B7E3-4D79-8FF1-614CAADF3A0F}">
      <dgm:prSet/>
      <dgm:spPr/>
      <dgm:t>
        <a:bodyPr/>
        <a:lstStyle/>
        <a:p>
          <a:endParaRPr lang="ru-RU"/>
        </a:p>
      </dgm:t>
    </dgm:pt>
    <dgm:pt modelId="{9C038E51-8CBF-4804-8F7E-D20DCCBE9AD3}">
      <dgm:prSet phldrT="[Текст]" phldr="1"/>
      <dgm:spPr/>
      <dgm:t>
        <a:bodyPr/>
        <a:lstStyle/>
        <a:p>
          <a:endParaRPr lang="ru-RU"/>
        </a:p>
      </dgm:t>
    </dgm:pt>
    <dgm:pt modelId="{DBE49500-9D9C-4E3D-8E51-BC4E0C95DADD}" type="parTrans" cxnId="{AEECD668-EF4F-4711-9D51-1FFB96DDB81C}">
      <dgm:prSet/>
      <dgm:spPr/>
      <dgm:t>
        <a:bodyPr/>
        <a:lstStyle/>
        <a:p>
          <a:endParaRPr lang="ru-RU"/>
        </a:p>
      </dgm:t>
    </dgm:pt>
    <dgm:pt modelId="{BB01DB9C-3D19-43C0-A2D5-A8AB5015EDA6}" type="sibTrans" cxnId="{AEECD668-EF4F-4711-9D51-1FFB96DDB81C}">
      <dgm:prSet/>
      <dgm:spPr/>
      <dgm:t>
        <a:bodyPr/>
        <a:lstStyle/>
        <a:p>
          <a:endParaRPr lang="ru-RU"/>
        </a:p>
      </dgm:t>
    </dgm:pt>
    <dgm:pt modelId="{8463D8D8-357E-4E9D-862A-DE3153383702}" type="pres">
      <dgm:prSet presAssocID="{02AAA499-AF95-4F8D-A07C-C935096D0E9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362393-CA1D-4686-B932-042AB949AC34}" type="pres">
      <dgm:prSet presAssocID="{17C90F38-FB4D-4877-9E26-6927D5EC5EBD}" presName="comp" presStyleCnt="0"/>
      <dgm:spPr/>
    </dgm:pt>
    <dgm:pt modelId="{8AE114D1-9EBA-4941-85C6-60DE771E81C6}" type="pres">
      <dgm:prSet presAssocID="{17C90F38-FB4D-4877-9E26-6927D5EC5EBD}" presName="box" presStyleLbl="node1" presStyleIdx="0" presStyleCnt="4"/>
      <dgm:spPr/>
      <dgm:t>
        <a:bodyPr/>
        <a:lstStyle/>
        <a:p>
          <a:endParaRPr lang="ru-RU"/>
        </a:p>
      </dgm:t>
    </dgm:pt>
    <dgm:pt modelId="{470EED23-8008-40AD-9289-447D1A956DC3}" type="pres">
      <dgm:prSet presAssocID="{17C90F38-FB4D-4877-9E26-6927D5EC5EBD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1031CA7-CD0A-4A9B-A37B-2C687975F945}" type="pres">
      <dgm:prSet presAssocID="{17C90F38-FB4D-4877-9E26-6927D5EC5EB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42B9B-2E23-4493-B313-A217120D00F8}" type="pres">
      <dgm:prSet presAssocID="{F02AC7B7-2ACF-432E-8A63-CEC4A57734F5}" presName="spacer" presStyleCnt="0"/>
      <dgm:spPr/>
    </dgm:pt>
    <dgm:pt modelId="{1358A878-E49C-4B36-8C7D-FE0A72BD7E13}" type="pres">
      <dgm:prSet presAssocID="{B3EFD0AA-A5F8-432F-9C04-DC553BC84091}" presName="comp" presStyleCnt="0"/>
      <dgm:spPr/>
    </dgm:pt>
    <dgm:pt modelId="{1995BD1D-ECC8-445B-9697-D86679D5176A}" type="pres">
      <dgm:prSet presAssocID="{B3EFD0AA-A5F8-432F-9C04-DC553BC84091}" presName="box" presStyleLbl="node1" presStyleIdx="1" presStyleCnt="4"/>
      <dgm:spPr/>
      <dgm:t>
        <a:bodyPr/>
        <a:lstStyle/>
        <a:p>
          <a:endParaRPr lang="ru-RU"/>
        </a:p>
      </dgm:t>
    </dgm:pt>
    <dgm:pt modelId="{5D5EBB71-98D4-4370-870A-00E57D29893D}" type="pres">
      <dgm:prSet presAssocID="{B3EFD0AA-A5F8-432F-9C04-DC553BC84091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9B50176-81EB-4986-9067-714DBAAA38D8}" type="pres">
      <dgm:prSet presAssocID="{B3EFD0AA-A5F8-432F-9C04-DC553BC8409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93AE8-4088-453E-A2E7-7A6C8F8427D5}" type="pres">
      <dgm:prSet presAssocID="{26B33537-B528-4B77-8AC5-CE84B30DD19A}" presName="spacer" presStyleCnt="0"/>
      <dgm:spPr/>
    </dgm:pt>
    <dgm:pt modelId="{447BA5CF-A8DF-44AC-8C39-6394511071B8}" type="pres">
      <dgm:prSet presAssocID="{5CC8D977-A26A-4C47-A3DB-35D0E7555A15}" presName="comp" presStyleCnt="0"/>
      <dgm:spPr/>
    </dgm:pt>
    <dgm:pt modelId="{7FD7C800-5A36-46E0-8C90-4903F29E19FB}" type="pres">
      <dgm:prSet presAssocID="{5CC8D977-A26A-4C47-A3DB-35D0E7555A15}" presName="box" presStyleLbl="node1" presStyleIdx="2" presStyleCnt="4"/>
      <dgm:spPr/>
      <dgm:t>
        <a:bodyPr/>
        <a:lstStyle/>
        <a:p>
          <a:endParaRPr lang="ru-RU"/>
        </a:p>
      </dgm:t>
    </dgm:pt>
    <dgm:pt modelId="{977F924E-3353-48E1-AAB0-D4E832443494}" type="pres">
      <dgm:prSet presAssocID="{5CC8D977-A26A-4C47-A3DB-35D0E7555A15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2391DC4-C64E-4E28-8D67-EF67611C8AF1}" type="pres">
      <dgm:prSet presAssocID="{5CC8D977-A26A-4C47-A3DB-35D0E7555A1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5FD66-D9DD-40C8-9AF4-C64389CF8729}" type="pres">
      <dgm:prSet presAssocID="{0D461D16-122A-4C4C-9C79-0D5993C70C19}" presName="spacer" presStyleCnt="0"/>
      <dgm:spPr/>
    </dgm:pt>
    <dgm:pt modelId="{4C21602E-7A7B-4BB2-97B6-3A61CF1BBFAC}" type="pres">
      <dgm:prSet presAssocID="{D56FCE50-7117-4425-8D4C-424B8165235F}" presName="comp" presStyleCnt="0"/>
      <dgm:spPr/>
    </dgm:pt>
    <dgm:pt modelId="{67234F27-BBB2-4692-B42F-F72469C13065}" type="pres">
      <dgm:prSet presAssocID="{D56FCE50-7117-4425-8D4C-424B8165235F}" presName="box" presStyleLbl="node1" presStyleIdx="3" presStyleCnt="4"/>
      <dgm:spPr/>
      <dgm:t>
        <a:bodyPr/>
        <a:lstStyle/>
        <a:p>
          <a:endParaRPr lang="ru-RU"/>
        </a:p>
      </dgm:t>
    </dgm:pt>
    <dgm:pt modelId="{B0E1BB00-236A-4F73-A520-0C45AFC7D9C9}" type="pres">
      <dgm:prSet presAssocID="{D56FCE50-7117-4425-8D4C-424B8165235F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583F50F-9A51-4F95-8E11-8985A5192D3D}" type="pres">
      <dgm:prSet presAssocID="{D56FCE50-7117-4425-8D4C-424B8165235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5F1A6C-0098-4AD3-A938-B7DCA937D7B8}" type="presOf" srcId="{D56FCE50-7117-4425-8D4C-424B8165235F}" destId="{67234F27-BBB2-4692-B42F-F72469C13065}" srcOrd="0" destOrd="0" presId="urn:microsoft.com/office/officeart/2005/8/layout/vList4"/>
    <dgm:cxn modelId="{AEECD668-EF4F-4711-9D51-1FFB96DDB81C}" srcId="{D56FCE50-7117-4425-8D4C-424B8165235F}" destId="{9C038E51-8CBF-4804-8F7E-D20DCCBE9AD3}" srcOrd="1" destOrd="0" parTransId="{DBE49500-9D9C-4E3D-8E51-BC4E0C95DADD}" sibTransId="{BB01DB9C-3D19-43C0-A2D5-A8AB5015EDA6}"/>
    <dgm:cxn modelId="{CA4A2F28-14B8-4CA7-8A8D-C90517CF92D1}" type="presOf" srcId="{B1B967CC-35EF-4638-A366-B32A07213CE0}" destId="{3583F50F-9A51-4F95-8E11-8985A5192D3D}" srcOrd="1" destOrd="1" presId="urn:microsoft.com/office/officeart/2005/8/layout/vList4"/>
    <dgm:cxn modelId="{AB7529A8-FFA3-4E1B-8EAB-6D12B156FC62}" type="presOf" srcId="{5CC8D977-A26A-4C47-A3DB-35D0E7555A15}" destId="{A2391DC4-C64E-4E28-8D67-EF67611C8AF1}" srcOrd="1" destOrd="0" presId="urn:microsoft.com/office/officeart/2005/8/layout/vList4"/>
    <dgm:cxn modelId="{201981F5-DF8F-4255-B005-DD868FF125FC}" srcId="{5CC8D977-A26A-4C47-A3DB-35D0E7555A15}" destId="{7A643CEB-CE90-4E16-9C84-45A1983A68EA}" srcOrd="0" destOrd="0" parTransId="{28AAD6B0-BF49-4AFA-BAA0-1375819C018E}" sibTransId="{6BBE630B-BCF1-42CB-B5EC-089A6FA5E58C}"/>
    <dgm:cxn modelId="{B95DEF82-7B89-478B-8D60-CE3B891BAEA7}" type="presOf" srcId="{B3EFD0AA-A5F8-432F-9C04-DC553BC84091}" destId="{19B50176-81EB-4986-9067-714DBAAA38D8}" srcOrd="1" destOrd="0" presId="urn:microsoft.com/office/officeart/2005/8/layout/vList4"/>
    <dgm:cxn modelId="{A14EC125-5B1F-418C-8A12-6CD787F3807D}" srcId="{02AAA499-AF95-4F8D-A07C-C935096D0E9D}" destId="{5CC8D977-A26A-4C47-A3DB-35D0E7555A15}" srcOrd="2" destOrd="0" parTransId="{C402914F-B93A-4FCA-805B-DE7C00C3C814}" sibTransId="{0D461D16-122A-4C4C-9C79-0D5993C70C19}"/>
    <dgm:cxn modelId="{843EBDFE-6A6F-4958-94B0-A79AAE86895E}" type="presOf" srcId="{B1B967CC-35EF-4638-A366-B32A07213CE0}" destId="{67234F27-BBB2-4692-B42F-F72469C13065}" srcOrd="0" destOrd="1" presId="urn:microsoft.com/office/officeart/2005/8/layout/vList4"/>
    <dgm:cxn modelId="{39C545FA-FAFB-4D0F-8F24-14245BC60F4B}" type="presOf" srcId="{9C038E51-8CBF-4804-8F7E-D20DCCBE9AD3}" destId="{3583F50F-9A51-4F95-8E11-8985A5192D3D}" srcOrd="1" destOrd="2" presId="urn:microsoft.com/office/officeart/2005/8/layout/vList4"/>
    <dgm:cxn modelId="{7AF0B9E7-E5D8-42D5-AF89-F30E8E0946E8}" srcId="{02AAA499-AF95-4F8D-A07C-C935096D0E9D}" destId="{D56FCE50-7117-4425-8D4C-424B8165235F}" srcOrd="3" destOrd="0" parTransId="{7751FF38-192A-4878-90FF-3C453BC7075D}" sibTransId="{5297FBD5-E1B8-40D5-B1E6-F1538A054DB1}"/>
    <dgm:cxn modelId="{A167E7C3-F02D-45AA-BE3B-804A8E3158A2}" type="presOf" srcId="{D56FCE50-7117-4425-8D4C-424B8165235F}" destId="{3583F50F-9A51-4F95-8E11-8985A5192D3D}" srcOrd="1" destOrd="0" presId="urn:microsoft.com/office/officeart/2005/8/layout/vList4"/>
    <dgm:cxn modelId="{9F3AD6F3-B7E3-4D79-8FF1-614CAADF3A0F}" srcId="{D56FCE50-7117-4425-8D4C-424B8165235F}" destId="{B1B967CC-35EF-4638-A366-B32A07213CE0}" srcOrd="0" destOrd="0" parTransId="{FC579B46-89F6-47E0-9812-4AAD2ABBFFF5}" sibTransId="{A2C4F784-9A7F-46BB-8BC9-3184402E3D19}"/>
    <dgm:cxn modelId="{2316AFB3-BFB1-4216-841D-0B3CEF2E09BE}" srcId="{02AAA499-AF95-4F8D-A07C-C935096D0E9D}" destId="{17C90F38-FB4D-4877-9E26-6927D5EC5EBD}" srcOrd="0" destOrd="0" parTransId="{84492699-5767-401C-9C0C-C89E271141D3}" sibTransId="{F02AC7B7-2ACF-432E-8A63-CEC4A57734F5}"/>
    <dgm:cxn modelId="{85D4DA4A-2CF4-4BD5-9D0C-96A6F92BF322}" type="presOf" srcId="{7A643CEB-CE90-4E16-9C84-45A1983A68EA}" destId="{7FD7C800-5A36-46E0-8C90-4903F29E19FB}" srcOrd="0" destOrd="1" presId="urn:microsoft.com/office/officeart/2005/8/layout/vList4"/>
    <dgm:cxn modelId="{B47DC545-E104-45A9-AAB9-A5794B55BB64}" type="presOf" srcId="{02AAA499-AF95-4F8D-A07C-C935096D0E9D}" destId="{8463D8D8-357E-4E9D-862A-DE3153383702}" srcOrd="0" destOrd="0" presId="urn:microsoft.com/office/officeart/2005/8/layout/vList4"/>
    <dgm:cxn modelId="{55A0CC01-04E7-4DF4-89D2-14F4A738B0B3}" type="presOf" srcId="{17C90F38-FB4D-4877-9E26-6927D5EC5EBD}" destId="{8AE114D1-9EBA-4941-85C6-60DE771E81C6}" srcOrd="0" destOrd="0" presId="urn:microsoft.com/office/officeart/2005/8/layout/vList4"/>
    <dgm:cxn modelId="{CB539317-1775-41D0-B28B-091E52A6EB06}" type="presOf" srcId="{9C038E51-8CBF-4804-8F7E-D20DCCBE9AD3}" destId="{67234F27-BBB2-4692-B42F-F72469C13065}" srcOrd="0" destOrd="2" presId="urn:microsoft.com/office/officeart/2005/8/layout/vList4"/>
    <dgm:cxn modelId="{C0FD106F-4807-4358-8EC8-136FCAED2209}" type="presOf" srcId="{B3EFD0AA-A5F8-432F-9C04-DC553BC84091}" destId="{1995BD1D-ECC8-445B-9697-D86679D5176A}" srcOrd="0" destOrd="0" presId="urn:microsoft.com/office/officeart/2005/8/layout/vList4"/>
    <dgm:cxn modelId="{5CB09591-2721-416C-8EAE-9481DDA38283}" type="presOf" srcId="{7A643CEB-CE90-4E16-9C84-45A1983A68EA}" destId="{A2391DC4-C64E-4E28-8D67-EF67611C8AF1}" srcOrd="1" destOrd="1" presId="urn:microsoft.com/office/officeart/2005/8/layout/vList4"/>
    <dgm:cxn modelId="{D6E2304D-A017-4A8B-A3A1-B2BD54A61940}" type="presOf" srcId="{5CC8D977-A26A-4C47-A3DB-35D0E7555A15}" destId="{7FD7C800-5A36-46E0-8C90-4903F29E19FB}" srcOrd="0" destOrd="0" presId="urn:microsoft.com/office/officeart/2005/8/layout/vList4"/>
    <dgm:cxn modelId="{52CEA293-8883-4924-B1D2-9839A1228E98}" type="presOf" srcId="{17C90F38-FB4D-4877-9E26-6927D5EC5EBD}" destId="{41031CA7-CD0A-4A9B-A37B-2C687975F945}" srcOrd="1" destOrd="0" presId="urn:microsoft.com/office/officeart/2005/8/layout/vList4"/>
    <dgm:cxn modelId="{A6E6583E-DBCC-4976-8B5A-ACAF97BAFF9C}" srcId="{02AAA499-AF95-4F8D-A07C-C935096D0E9D}" destId="{B3EFD0AA-A5F8-432F-9C04-DC553BC84091}" srcOrd="1" destOrd="0" parTransId="{E0AD2791-03AA-4725-8121-D4192590FD56}" sibTransId="{26B33537-B528-4B77-8AC5-CE84B30DD19A}"/>
    <dgm:cxn modelId="{DC26F77E-5EB2-451B-BBF5-3070CBCF3F9F}" type="presParOf" srcId="{8463D8D8-357E-4E9D-862A-DE3153383702}" destId="{C2362393-CA1D-4686-B932-042AB949AC34}" srcOrd="0" destOrd="0" presId="urn:microsoft.com/office/officeart/2005/8/layout/vList4"/>
    <dgm:cxn modelId="{36DAE41A-AA94-4890-8AFC-4C6033B4CA5B}" type="presParOf" srcId="{C2362393-CA1D-4686-B932-042AB949AC34}" destId="{8AE114D1-9EBA-4941-85C6-60DE771E81C6}" srcOrd="0" destOrd="0" presId="urn:microsoft.com/office/officeart/2005/8/layout/vList4"/>
    <dgm:cxn modelId="{31C70942-8F98-4280-81E0-0DC27189386E}" type="presParOf" srcId="{C2362393-CA1D-4686-B932-042AB949AC34}" destId="{470EED23-8008-40AD-9289-447D1A956DC3}" srcOrd="1" destOrd="0" presId="urn:microsoft.com/office/officeart/2005/8/layout/vList4"/>
    <dgm:cxn modelId="{72537367-7FC4-4F6E-ACC0-A2A0DC5E02F8}" type="presParOf" srcId="{C2362393-CA1D-4686-B932-042AB949AC34}" destId="{41031CA7-CD0A-4A9B-A37B-2C687975F945}" srcOrd="2" destOrd="0" presId="urn:microsoft.com/office/officeart/2005/8/layout/vList4"/>
    <dgm:cxn modelId="{BA195BCF-EC99-4854-902F-0D9EE92F9FDD}" type="presParOf" srcId="{8463D8D8-357E-4E9D-862A-DE3153383702}" destId="{53942B9B-2E23-4493-B313-A217120D00F8}" srcOrd="1" destOrd="0" presId="urn:microsoft.com/office/officeart/2005/8/layout/vList4"/>
    <dgm:cxn modelId="{0605C510-98F3-494D-BCBF-2EFD7175C106}" type="presParOf" srcId="{8463D8D8-357E-4E9D-862A-DE3153383702}" destId="{1358A878-E49C-4B36-8C7D-FE0A72BD7E13}" srcOrd="2" destOrd="0" presId="urn:microsoft.com/office/officeart/2005/8/layout/vList4"/>
    <dgm:cxn modelId="{2CC2C658-0E66-46A1-80F2-2F05196B8071}" type="presParOf" srcId="{1358A878-E49C-4B36-8C7D-FE0A72BD7E13}" destId="{1995BD1D-ECC8-445B-9697-D86679D5176A}" srcOrd="0" destOrd="0" presId="urn:microsoft.com/office/officeart/2005/8/layout/vList4"/>
    <dgm:cxn modelId="{D21D18B9-2649-4E9A-A058-3BE15C0C2346}" type="presParOf" srcId="{1358A878-E49C-4B36-8C7D-FE0A72BD7E13}" destId="{5D5EBB71-98D4-4370-870A-00E57D29893D}" srcOrd="1" destOrd="0" presId="urn:microsoft.com/office/officeart/2005/8/layout/vList4"/>
    <dgm:cxn modelId="{CB42C5CC-D887-4A5C-A32C-8FDFD39B9912}" type="presParOf" srcId="{1358A878-E49C-4B36-8C7D-FE0A72BD7E13}" destId="{19B50176-81EB-4986-9067-714DBAAA38D8}" srcOrd="2" destOrd="0" presId="urn:microsoft.com/office/officeart/2005/8/layout/vList4"/>
    <dgm:cxn modelId="{826124F0-09F1-434C-BFEC-B77AE42244FD}" type="presParOf" srcId="{8463D8D8-357E-4E9D-862A-DE3153383702}" destId="{4F693AE8-4088-453E-A2E7-7A6C8F8427D5}" srcOrd="3" destOrd="0" presId="urn:microsoft.com/office/officeart/2005/8/layout/vList4"/>
    <dgm:cxn modelId="{BC4397C7-4071-403F-B037-407B2D316981}" type="presParOf" srcId="{8463D8D8-357E-4E9D-862A-DE3153383702}" destId="{447BA5CF-A8DF-44AC-8C39-6394511071B8}" srcOrd="4" destOrd="0" presId="urn:microsoft.com/office/officeart/2005/8/layout/vList4"/>
    <dgm:cxn modelId="{292F0089-DAF2-4EC5-8706-51015AC42D8B}" type="presParOf" srcId="{447BA5CF-A8DF-44AC-8C39-6394511071B8}" destId="{7FD7C800-5A36-46E0-8C90-4903F29E19FB}" srcOrd="0" destOrd="0" presId="urn:microsoft.com/office/officeart/2005/8/layout/vList4"/>
    <dgm:cxn modelId="{B334C32C-5BC0-462E-93A7-F00C3B3924E8}" type="presParOf" srcId="{447BA5CF-A8DF-44AC-8C39-6394511071B8}" destId="{977F924E-3353-48E1-AAB0-D4E832443494}" srcOrd="1" destOrd="0" presId="urn:microsoft.com/office/officeart/2005/8/layout/vList4"/>
    <dgm:cxn modelId="{52506A01-699D-48BF-8525-FDA544DEE778}" type="presParOf" srcId="{447BA5CF-A8DF-44AC-8C39-6394511071B8}" destId="{A2391DC4-C64E-4E28-8D67-EF67611C8AF1}" srcOrd="2" destOrd="0" presId="urn:microsoft.com/office/officeart/2005/8/layout/vList4"/>
    <dgm:cxn modelId="{31A8862F-226C-4551-8FFF-0FD3F4F06C13}" type="presParOf" srcId="{8463D8D8-357E-4E9D-862A-DE3153383702}" destId="{1F75FD66-D9DD-40C8-9AF4-C64389CF8729}" srcOrd="5" destOrd="0" presId="urn:microsoft.com/office/officeart/2005/8/layout/vList4"/>
    <dgm:cxn modelId="{F1B3C9EE-210C-46FF-AEEF-BA3BB4E49EC2}" type="presParOf" srcId="{8463D8D8-357E-4E9D-862A-DE3153383702}" destId="{4C21602E-7A7B-4BB2-97B6-3A61CF1BBFAC}" srcOrd="6" destOrd="0" presId="urn:microsoft.com/office/officeart/2005/8/layout/vList4"/>
    <dgm:cxn modelId="{F14E2327-60E6-4193-88E5-E041D87F323D}" type="presParOf" srcId="{4C21602E-7A7B-4BB2-97B6-3A61CF1BBFAC}" destId="{67234F27-BBB2-4692-B42F-F72469C13065}" srcOrd="0" destOrd="0" presId="urn:microsoft.com/office/officeart/2005/8/layout/vList4"/>
    <dgm:cxn modelId="{43F3049F-FCEF-465D-BC51-0A2C1CC7D93B}" type="presParOf" srcId="{4C21602E-7A7B-4BB2-97B6-3A61CF1BBFAC}" destId="{B0E1BB00-236A-4F73-A520-0C45AFC7D9C9}" srcOrd="1" destOrd="0" presId="urn:microsoft.com/office/officeart/2005/8/layout/vList4"/>
    <dgm:cxn modelId="{EB49375A-BCB8-4EC2-9AFF-5E7677340BC1}" type="presParOf" srcId="{4C21602E-7A7B-4BB2-97B6-3A61CF1BBFAC}" destId="{3583F50F-9A51-4F95-8E11-8985A5192D3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A5CFD2-60CC-4E26-A730-F2A05664D47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6A1B21E-DD5C-4200-A236-3FC1086977CB}">
      <dgm:prSet phldrT="[Текст]"/>
      <dgm:spPr/>
      <dgm:t>
        <a:bodyPr/>
        <a:lstStyle/>
        <a:p>
          <a:r>
            <a:rPr lang="uk-UA" dirty="0" smtClean="0"/>
            <a:t>Учень-учень</a:t>
          </a:r>
          <a:endParaRPr lang="ru-RU" dirty="0"/>
        </a:p>
      </dgm:t>
    </dgm:pt>
    <dgm:pt modelId="{13C6F42B-AE16-4136-91E7-925C034A79CC}" type="parTrans" cxnId="{5A80B62A-ACCF-4484-8694-CA35738F0CF0}">
      <dgm:prSet/>
      <dgm:spPr/>
      <dgm:t>
        <a:bodyPr/>
        <a:lstStyle/>
        <a:p>
          <a:endParaRPr lang="ru-RU"/>
        </a:p>
      </dgm:t>
    </dgm:pt>
    <dgm:pt modelId="{3B2A406C-EC17-40EA-A780-4E111A3128D8}" type="sibTrans" cxnId="{5A80B62A-ACCF-4484-8694-CA35738F0CF0}">
      <dgm:prSet/>
      <dgm:spPr/>
      <dgm:t>
        <a:bodyPr/>
        <a:lstStyle/>
        <a:p>
          <a:endParaRPr lang="ru-RU"/>
        </a:p>
      </dgm:t>
    </dgm:pt>
    <dgm:pt modelId="{7B6B3F51-C03A-45DA-9760-F8058D1EA36C}">
      <dgm:prSet phldrT="[Текст]"/>
      <dgm:spPr/>
      <dgm:t>
        <a:bodyPr/>
        <a:lstStyle/>
        <a:p>
          <a:r>
            <a:rPr lang="uk-UA" dirty="0" smtClean="0"/>
            <a:t>Учитель-учитель</a:t>
          </a:r>
          <a:endParaRPr lang="ru-RU" dirty="0"/>
        </a:p>
      </dgm:t>
    </dgm:pt>
    <dgm:pt modelId="{10C05784-00A6-4270-818A-3077CCE30028}" type="parTrans" cxnId="{36F03108-8950-4D3B-80C3-3A235F72C7C8}">
      <dgm:prSet/>
      <dgm:spPr/>
      <dgm:t>
        <a:bodyPr/>
        <a:lstStyle/>
        <a:p>
          <a:endParaRPr lang="ru-RU"/>
        </a:p>
      </dgm:t>
    </dgm:pt>
    <dgm:pt modelId="{9CD7331B-6E47-49E2-83C7-FD01223B2446}" type="sibTrans" cxnId="{36F03108-8950-4D3B-80C3-3A235F72C7C8}">
      <dgm:prSet/>
      <dgm:spPr/>
      <dgm:t>
        <a:bodyPr/>
        <a:lstStyle/>
        <a:p>
          <a:endParaRPr lang="ru-RU"/>
        </a:p>
      </dgm:t>
    </dgm:pt>
    <dgm:pt modelId="{BDB7F9E3-AD96-40D5-995D-02DD37679558}">
      <dgm:prSet phldrT="[Текст]"/>
      <dgm:spPr/>
      <dgm:t>
        <a:bodyPr/>
        <a:lstStyle/>
        <a:p>
          <a:r>
            <a:rPr lang="uk-UA" dirty="0" smtClean="0"/>
            <a:t>Директор - завуч</a:t>
          </a:r>
          <a:endParaRPr lang="ru-RU" dirty="0"/>
        </a:p>
      </dgm:t>
    </dgm:pt>
    <dgm:pt modelId="{EF4F4F33-FEB0-4877-B533-7342E01C2C86}" type="parTrans" cxnId="{33DC2DF8-53B5-45F4-B38A-D91340C9DCCD}">
      <dgm:prSet/>
      <dgm:spPr/>
      <dgm:t>
        <a:bodyPr/>
        <a:lstStyle/>
        <a:p>
          <a:endParaRPr lang="ru-RU"/>
        </a:p>
      </dgm:t>
    </dgm:pt>
    <dgm:pt modelId="{19D37C08-361B-43DB-8598-EF5575749E9C}" type="sibTrans" cxnId="{33DC2DF8-53B5-45F4-B38A-D91340C9DCCD}">
      <dgm:prSet/>
      <dgm:spPr/>
      <dgm:t>
        <a:bodyPr/>
        <a:lstStyle/>
        <a:p>
          <a:endParaRPr lang="ru-RU"/>
        </a:p>
      </dgm:t>
    </dgm:pt>
    <dgm:pt modelId="{34361F7D-ADD2-4F92-8EC1-263BC9C93135}">
      <dgm:prSet phldrT="[Текст]"/>
      <dgm:spPr/>
      <dgm:t>
        <a:bodyPr/>
        <a:lstStyle/>
        <a:p>
          <a:r>
            <a:rPr lang="uk-UA" dirty="0" smtClean="0"/>
            <a:t>Директор - </a:t>
          </a:r>
          <a:r>
            <a:rPr lang="uk-UA" dirty="0" err="1" smtClean="0"/>
            <a:t>педколектив</a:t>
          </a:r>
          <a:endParaRPr lang="ru-RU" dirty="0"/>
        </a:p>
      </dgm:t>
    </dgm:pt>
    <dgm:pt modelId="{BBE68884-2EEC-4799-8C98-50DF6E80E8FB}" type="parTrans" cxnId="{4E85151F-04AE-4906-99DB-8791C308A251}">
      <dgm:prSet/>
      <dgm:spPr/>
      <dgm:t>
        <a:bodyPr/>
        <a:lstStyle/>
        <a:p>
          <a:endParaRPr lang="ru-RU"/>
        </a:p>
      </dgm:t>
    </dgm:pt>
    <dgm:pt modelId="{B1012483-400E-47BD-A378-1DC68B5B11CF}" type="sibTrans" cxnId="{4E85151F-04AE-4906-99DB-8791C308A251}">
      <dgm:prSet/>
      <dgm:spPr/>
      <dgm:t>
        <a:bodyPr/>
        <a:lstStyle/>
        <a:p>
          <a:endParaRPr lang="ru-RU" dirty="0"/>
        </a:p>
      </dgm:t>
    </dgm:pt>
    <dgm:pt modelId="{7EDCFC96-168F-4693-A689-F35921E46B27}">
      <dgm:prSet phldrT="[Текст]"/>
      <dgm:spPr/>
      <dgm:t>
        <a:bodyPr/>
        <a:lstStyle/>
        <a:p>
          <a:r>
            <a:rPr lang="uk-UA" dirty="0" smtClean="0"/>
            <a:t>Батьки-вчителі</a:t>
          </a:r>
          <a:endParaRPr lang="ru-RU" dirty="0"/>
        </a:p>
      </dgm:t>
    </dgm:pt>
    <dgm:pt modelId="{1F2A5879-BF85-496E-BE3F-13E97E8E7D8E}" type="parTrans" cxnId="{752EBA8F-14C5-4338-9785-3DD879AD8422}">
      <dgm:prSet/>
      <dgm:spPr/>
      <dgm:t>
        <a:bodyPr/>
        <a:lstStyle/>
        <a:p>
          <a:endParaRPr lang="ru-RU"/>
        </a:p>
      </dgm:t>
    </dgm:pt>
    <dgm:pt modelId="{E8E8F2D8-438D-4D04-A146-43394E8FC3D0}" type="sibTrans" cxnId="{752EBA8F-14C5-4338-9785-3DD879AD8422}">
      <dgm:prSet/>
      <dgm:spPr/>
      <dgm:t>
        <a:bodyPr/>
        <a:lstStyle/>
        <a:p>
          <a:endParaRPr lang="ru-RU"/>
        </a:p>
      </dgm:t>
    </dgm:pt>
    <dgm:pt modelId="{007FB909-7A20-427F-9F72-822D1A3E66BD}">
      <dgm:prSet/>
      <dgm:spPr/>
      <dgm:t>
        <a:bodyPr/>
        <a:lstStyle/>
        <a:p>
          <a:r>
            <a:rPr lang="uk-UA" dirty="0" smtClean="0"/>
            <a:t>Учень учитель</a:t>
          </a:r>
          <a:endParaRPr lang="ru-RU" dirty="0"/>
        </a:p>
      </dgm:t>
    </dgm:pt>
    <dgm:pt modelId="{0A8EFF96-B350-48ED-A8AA-D301266ABEC1}" type="parTrans" cxnId="{8BB2E3EF-BB74-4E61-8641-AADA45426A8F}">
      <dgm:prSet/>
      <dgm:spPr/>
      <dgm:t>
        <a:bodyPr/>
        <a:lstStyle/>
        <a:p>
          <a:endParaRPr lang="ru-RU"/>
        </a:p>
      </dgm:t>
    </dgm:pt>
    <dgm:pt modelId="{A16CF291-462A-441B-8DB8-87D23E322C53}" type="sibTrans" cxnId="{8BB2E3EF-BB74-4E61-8641-AADA45426A8F}">
      <dgm:prSet/>
      <dgm:spPr/>
      <dgm:t>
        <a:bodyPr/>
        <a:lstStyle/>
        <a:p>
          <a:endParaRPr lang="ru-RU"/>
        </a:p>
      </dgm:t>
    </dgm:pt>
    <dgm:pt modelId="{E14044B9-28C2-429B-8757-34AB7F74B4DE}">
      <dgm:prSet/>
      <dgm:spPr/>
      <dgm:t>
        <a:bodyPr/>
        <a:lstStyle/>
        <a:p>
          <a:r>
            <a:rPr lang="uk-UA" dirty="0" smtClean="0"/>
            <a:t>Учитель </a:t>
          </a:r>
          <a:r>
            <a:rPr lang="uk-UA" dirty="0" err="1" smtClean="0"/>
            <a:t>-учень</a:t>
          </a:r>
          <a:endParaRPr lang="ru-RU" dirty="0"/>
        </a:p>
      </dgm:t>
    </dgm:pt>
    <dgm:pt modelId="{5450F78D-3C0D-4977-8B58-77E86022240F}" type="parTrans" cxnId="{1C36C55A-D658-4EDD-B520-BA0FA9FAD5DC}">
      <dgm:prSet/>
      <dgm:spPr/>
      <dgm:t>
        <a:bodyPr/>
        <a:lstStyle/>
        <a:p>
          <a:endParaRPr lang="ru-RU"/>
        </a:p>
      </dgm:t>
    </dgm:pt>
    <dgm:pt modelId="{7B4A18D0-5520-4105-9FB6-99624D696885}" type="sibTrans" cxnId="{1C36C55A-D658-4EDD-B520-BA0FA9FAD5DC}">
      <dgm:prSet/>
      <dgm:spPr/>
      <dgm:t>
        <a:bodyPr/>
        <a:lstStyle/>
        <a:p>
          <a:endParaRPr lang="ru-RU"/>
        </a:p>
      </dgm:t>
    </dgm:pt>
    <dgm:pt modelId="{9F8AB1A3-C1DB-4B36-B91D-A619F7A2BAD6}" type="pres">
      <dgm:prSet presAssocID="{FBA5CFD2-60CC-4E26-A730-F2A05664D4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C37D3B-5BCB-4B7D-BDCC-53430E7BCFE4}" type="pres">
      <dgm:prSet presAssocID="{46A1B21E-DD5C-4200-A236-3FC1086977C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9BB7A-4E52-490E-9175-F5F0010F3ED3}" type="pres">
      <dgm:prSet presAssocID="{3B2A406C-EC17-40EA-A780-4E111A3128D8}" presName="sibTrans" presStyleLbl="sibTrans2D1" presStyleIdx="0" presStyleCnt="7"/>
      <dgm:spPr/>
      <dgm:t>
        <a:bodyPr/>
        <a:lstStyle/>
        <a:p>
          <a:endParaRPr lang="ru-RU"/>
        </a:p>
      </dgm:t>
    </dgm:pt>
    <dgm:pt modelId="{4D528F2C-600D-44CA-8EA9-8E98D606AD1F}" type="pres">
      <dgm:prSet presAssocID="{3B2A406C-EC17-40EA-A780-4E111A3128D8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F224554F-AE74-4B3C-84F7-3F6D8E75B6E3}" type="pres">
      <dgm:prSet presAssocID="{007FB909-7A20-427F-9F72-822D1A3E66B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AA2C3-B649-43C7-81E5-3ADA3E33388A}" type="pres">
      <dgm:prSet presAssocID="{A16CF291-462A-441B-8DB8-87D23E322C53}" presName="sibTrans" presStyleLbl="sibTrans2D1" presStyleIdx="1" presStyleCnt="7"/>
      <dgm:spPr/>
      <dgm:t>
        <a:bodyPr/>
        <a:lstStyle/>
        <a:p>
          <a:endParaRPr lang="ru-RU"/>
        </a:p>
      </dgm:t>
    </dgm:pt>
    <dgm:pt modelId="{56B6D22E-FA6A-45AE-816A-99ADC6A982BE}" type="pres">
      <dgm:prSet presAssocID="{A16CF291-462A-441B-8DB8-87D23E322C5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218D687E-4309-4843-9E01-B5AD20B6C936}" type="pres">
      <dgm:prSet presAssocID="{7B6B3F51-C03A-45DA-9760-F8058D1EA36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9B77F-5E1E-42CC-8635-2B81D0E43330}" type="pres">
      <dgm:prSet presAssocID="{9CD7331B-6E47-49E2-83C7-FD01223B2446}" presName="sibTrans" presStyleLbl="sibTrans2D1" presStyleIdx="2" presStyleCnt="7"/>
      <dgm:spPr/>
      <dgm:t>
        <a:bodyPr/>
        <a:lstStyle/>
        <a:p>
          <a:endParaRPr lang="ru-RU"/>
        </a:p>
      </dgm:t>
    </dgm:pt>
    <dgm:pt modelId="{4B4AB468-100E-4C11-8940-56B86C7EC49E}" type="pres">
      <dgm:prSet presAssocID="{9CD7331B-6E47-49E2-83C7-FD01223B2446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E26A2ED2-2D98-4A1C-9802-FEE24FC5D05F}" type="pres">
      <dgm:prSet presAssocID="{BDB7F9E3-AD96-40D5-995D-02DD3767955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6DF40-C4F7-4719-89A6-7A940B6AA1AE}" type="pres">
      <dgm:prSet presAssocID="{19D37C08-361B-43DB-8598-EF5575749E9C}" presName="sibTrans" presStyleLbl="sibTrans2D1" presStyleIdx="3" presStyleCnt="7"/>
      <dgm:spPr/>
      <dgm:t>
        <a:bodyPr/>
        <a:lstStyle/>
        <a:p>
          <a:endParaRPr lang="ru-RU"/>
        </a:p>
      </dgm:t>
    </dgm:pt>
    <dgm:pt modelId="{D3AA57AF-AED0-48DF-B631-08809C17A989}" type="pres">
      <dgm:prSet presAssocID="{19D37C08-361B-43DB-8598-EF5575749E9C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74F5BFF2-6601-4BFD-BF01-AB5B0CB304B6}" type="pres">
      <dgm:prSet presAssocID="{34361F7D-ADD2-4F92-8EC1-263BC9C9313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8BC80-3923-40C0-9089-99834BD0EEBE}" type="pres">
      <dgm:prSet presAssocID="{B1012483-400E-47BD-A378-1DC68B5B11CF}" presName="sibTrans" presStyleLbl="sibTrans2D1" presStyleIdx="4" presStyleCnt="7" custAng="2869703" custFlipVert="1" custFlipHor="0" custScaleX="13903" custScaleY="20831" custLinFactX="246150" custLinFactY="-104773" custLinFactNeighborX="300000" custLinFactNeighborY="-200000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9CA2577C-B0D8-4502-9CAE-C278EA497E2F}" type="pres">
      <dgm:prSet presAssocID="{B1012483-400E-47BD-A378-1DC68B5B11CF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64F10EA0-F982-4AF4-83EF-0C65B27876F5}" type="pres">
      <dgm:prSet presAssocID="{7EDCFC96-168F-4693-A689-F35921E46B2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D718E-8311-4CA4-90C1-43B702E9B00B}" type="pres">
      <dgm:prSet presAssocID="{E8E8F2D8-438D-4D04-A146-43394E8FC3D0}" presName="sibTrans" presStyleLbl="sibTrans2D1" presStyleIdx="5" presStyleCnt="7"/>
      <dgm:spPr/>
      <dgm:t>
        <a:bodyPr/>
        <a:lstStyle/>
        <a:p>
          <a:endParaRPr lang="ru-RU"/>
        </a:p>
      </dgm:t>
    </dgm:pt>
    <dgm:pt modelId="{1944F7B0-CD58-4AED-9BBF-CA158BE79C59}" type="pres">
      <dgm:prSet presAssocID="{E8E8F2D8-438D-4D04-A146-43394E8FC3D0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A7DCC490-4D15-40E3-AD8A-191263C46981}" type="pres">
      <dgm:prSet presAssocID="{E14044B9-28C2-429B-8757-34AB7F74B4D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8F9A5-F352-4B48-88E8-54050CE2FB55}" type="pres">
      <dgm:prSet presAssocID="{7B4A18D0-5520-4105-9FB6-99624D696885}" presName="sibTrans" presStyleLbl="sibTrans2D1" presStyleIdx="6" presStyleCnt="7"/>
      <dgm:spPr/>
      <dgm:t>
        <a:bodyPr/>
        <a:lstStyle/>
        <a:p>
          <a:endParaRPr lang="ru-RU"/>
        </a:p>
      </dgm:t>
    </dgm:pt>
    <dgm:pt modelId="{B59EB466-7CB3-4497-9598-E3E4D96AC8DC}" type="pres">
      <dgm:prSet presAssocID="{7B4A18D0-5520-4105-9FB6-99624D696885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20AB8A4D-60F7-478A-A507-D092AD2620A2}" type="presOf" srcId="{19D37C08-361B-43DB-8598-EF5575749E9C}" destId="{F946DF40-C4F7-4719-89A6-7A940B6AA1AE}" srcOrd="0" destOrd="0" presId="urn:microsoft.com/office/officeart/2005/8/layout/cycle2"/>
    <dgm:cxn modelId="{5062620D-0F87-4CF5-8015-3B7171339A3B}" type="presOf" srcId="{46A1B21E-DD5C-4200-A236-3FC1086977CB}" destId="{DFC37D3B-5BCB-4B7D-BDCC-53430E7BCFE4}" srcOrd="0" destOrd="0" presId="urn:microsoft.com/office/officeart/2005/8/layout/cycle2"/>
    <dgm:cxn modelId="{C240DA81-8341-4DCC-AD99-DF8A1E3206CC}" type="presOf" srcId="{7B4A18D0-5520-4105-9FB6-99624D696885}" destId="{7B38F9A5-F352-4B48-88E8-54050CE2FB55}" srcOrd="0" destOrd="0" presId="urn:microsoft.com/office/officeart/2005/8/layout/cycle2"/>
    <dgm:cxn modelId="{36F03108-8950-4D3B-80C3-3A235F72C7C8}" srcId="{FBA5CFD2-60CC-4E26-A730-F2A05664D472}" destId="{7B6B3F51-C03A-45DA-9760-F8058D1EA36C}" srcOrd="2" destOrd="0" parTransId="{10C05784-00A6-4270-818A-3077CCE30028}" sibTransId="{9CD7331B-6E47-49E2-83C7-FD01223B2446}"/>
    <dgm:cxn modelId="{E14B45A3-C987-42B0-AAA2-BA50C634D2A1}" type="presOf" srcId="{34361F7D-ADD2-4F92-8EC1-263BC9C93135}" destId="{74F5BFF2-6601-4BFD-BF01-AB5B0CB304B6}" srcOrd="0" destOrd="0" presId="urn:microsoft.com/office/officeart/2005/8/layout/cycle2"/>
    <dgm:cxn modelId="{438C5D96-BF19-4764-A04C-6519C4127C4C}" type="presOf" srcId="{A16CF291-462A-441B-8DB8-87D23E322C53}" destId="{56B6D22E-FA6A-45AE-816A-99ADC6A982BE}" srcOrd="1" destOrd="0" presId="urn:microsoft.com/office/officeart/2005/8/layout/cycle2"/>
    <dgm:cxn modelId="{CCBFCF93-4452-4768-BE76-582B8D91BB0F}" type="presOf" srcId="{B1012483-400E-47BD-A378-1DC68B5B11CF}" destId="{9CA2577C-B0D8-4502-9CAE-C278EA497E2F}" srcOrd="1" destOrd="0" presId="urn:microsoft.com/office/officeart/2005/8/layout/cycle2"/>
    <dgm:cxn modelId="{752EBA8F-14C5-4338-9785-3DD879AD8422}" srcId="{FBA5CFD2-60CC-4E26-A730-F2A05664D472}" destId="{7EDCFC96-168F-4693-A689-F35921E46B27}" srcOrd="5" destOrd="0" parTransId="{1F2A5879-BF85-496E-BE3F-13E97E8E7D8E}" sibTransId="{E8E8F2D8-438D-4D04-A146-43394E8FC3D0}"/>
    <dgm:cxn modelId="{F9BAC458-0BBD-4A16-AFF2-01000A2FF5AC}" type="presOf" srcId="{E8E8F2D8-438D-4D04-A146-43394E8FC3D0}" destId="{1944F7B0-CD58-4AED-9BBF-CA158BE79C59}" srcOrd="1" destOrd="0" presId="urn:microsoft.com/office/officeart/2005/8/layout/cycle2"/>
    <dgm:cxn modelId="{66F4A720-7E53-42A4-85D3-4F6825D9EEEF}" type="presOf" srcId="{7EDCFC96-168F-4693-A689-F35921E46B27}" destId="{64F10EA0-F982-4AF4-83EF-0C65B27876F5}" srcOrd="0" destOrd="0" presId="urn:microsoft.com/office/officeart/2005/8/layout/cycle2"/>
    <dgm:cxn modelId="{2F3AA378-2EA6-4419-B661-0626AF622F20}" type="presOf" srcId="{7B4A18D0-5520-4105-9FB6-99624D696885}" destId="{B59EB466-7CB3-4497-9598-E3E4D96AC8DC}" srcOrd="1" destOrd="0" presId="urn:microsoft.com/office/officeart/2005/8/layout/cycle2"/>
    <dgm:cxn modelId="{5B7CD578-24F6-49EB-9B29-7EC742AEC2D1}" type="presOf" srcId="{3B2A406C-EC17-40EA-A780-4E111A3128D8}" destId="{8DE9BB7A-4E52-490E-9175-F5F0010F3ED3}" srcOrd="0" destOrd="0" presId="urn:microsoft.com/office/officeart/2005/8/layout/cycle2"/>
    <dgm:cxn modelId="{F4A95ED3-5E23-4FBF-9C0C-1149E59DCB74}" type="presOf" srcId="{19D37C08-361B-43DB-8598-EF5575749E9C}" destId="{D3AA57AF-AED0-48DF-B631-08809C17A989}" srcOrd="1" destOrd="0" presId="urn:microsoft.com/office/officeart/2005/8/layout/cycle2"/>
    <dgm:cxn modelId="{A665804A-E892-447B-B545-05ABB85EF0A9}" type="presOf" srcId="{7B6B3F51-C03A-45DA-9760-F8058D1EA36C}" destId="{218D687E-4309-4843-9E01-B5AD20B6C936}" srcOrd="0" destOrd="0" presId="urn:microsoft.com/office/officeart/2005/8/layout/cycle2"/>
    <dgm:cxn modelId="{4E85151F-04AE-4906-99DB-8791C308A251}" srcId="{FBA5CFD2-60CC-4E26-A730-F2A05664D472}" destId="{34361F7D-ADD2-4F92-8EC1-263BC9C93135}" srcOrd="4" destOrd="0" parTransId="{BBE68884-2EEC-4799-8C98-50DF6E80E8FB}" sibTransId="{B1012483-400E-47BD-A378-1DC68B5B11CF}"/>
    <dgm:cxn modelId="{F9703022-BD75-4CA4-B115-281A0A3EC136}" type="presOf" srcId="{007FB909-7A20-427F-9F72-822D1A3E66BD}" destId="{F224554F-AE74-4B3C-84F7-3F6D8E75B6E3}" srcOrd="0" destOrd="0" presId="urn:microsoft.com/office/officeart/2005/8/layout/cycle2"/>
    <dgm:cxn modelId="{ACDDF44D-A707-4BA5-807C-D9FF917687F6}" type="presOf" srcId="{A16CF291-462A-441B-8DB8-87D23E322C53}" destId="{620AA2C3-B649-43C7-81E5-3ADA3E33388A}" srcOrd="0" destOrd="0" presId="urn:microsoft.com/office/officeart/2005/8/layout/cycle2"/>
    <dgm:cxn modelId="{33DC2DF8-53B5-45F4-B38A-D91340C9DCCD}" srcId="{FBA5CFD2-60CC-4E26-A730-F2A05664D472}" destId="{BDB7F9E3-AD96-40D5-995D-02DD37679558}" srcOrd="3" destOrd="0" parTransId="{EF4F4F33-FEB0-4877-B533-7342E01C2C86}" sibTransId="{19D37C08-361B-43DB-8598-EF5575749E9C}"/>
    <dgm:cxn modelId="{6D2F9A64-99B7-4DA9-B5D0-279B104639E3}" type="presOf" srcId="{B1012483-400E-47BD-A378-1DC68B5B11CF}" destId="{AC68BC80-3923-40C0-9089-99834BD0EEBE}" srcOrd="0" destOrd="0" presId="urn:microsoft.com/office/officeart/2005/8/layout/cycle2"/>
    <dgm:cxn modelId="{1C36C55A-D658-4EDD-B520-BA0FA9FAD5DC}" srcId="{FBA5CFD2-60CC-4E26-A730-F2A05664D472}" destId="{E14044B9-28C2-429B-8757-34AB7F74B4DE}" srcOrd="6" destOrd="0" parTransId="{5450F78D-3C0D-4977-8B58-77E86022240F}" sibTransId="{7B4A18D0-5520-4105-9FB6-99624D696885}"/>
    <dgm:cxn modelId="{5A80B62A-ACCF-4484-8694-CA35738F0CF0}" srcId="{FBA5CFD2-60CC-4E26-A730-F2A05664D472}" destId="{46A1B21E-DD5C-4200-A236-3FC1086977CB}" srcOrd="0" destOrd="0" parTransId="{13C6F42B-AE16-4136-91E7-925C034A79CC}" sibTransId="{3B2A406C-EC17-40EA-A780-4E111A3128D8}"/>
    <dgm:cxn modelId="{CB16EB32-E87E-4F83-A6E2-12F97AD8497B}" type="presOf" srcId="{3B2A406C-EC17-40EA-A780-4E111A3128D8}" destId="{4D528F2C-600D-44CA-8EA9-8E98D606AD1F}" srcOrd="1" destOrd="0" presId="urn:microsoft.com/office/officeart/2005/8/layout/cycle2"/>
    <dgm:cxn modelId="{3C889465-3C6F-4830-B8DD-BFEDFDEA3C4A}" type="presOf" srcId="{FBA5CFD2-60CC-4E26-A730-F2A05664D472}" destId="{9F8AB1A3-C1DB-4B36-B91D-A619F7A2BAD6}" srcOrd="0" destOrd="0" presId="urn:microsoft.com/office/officeart/2005/8/layout/cycle2"/>
    <dgm:cxn modelId="{F5BC734F-808A-4F7B-8255-919232694BE6}" type="presOf" srcId="{E8E8F2D8-438D-4D04-A146-43394E8FC3D0}" destId="{D33D718E-8311-4CA4-90C1-43B702E9B00B}" srcOrd="0" destOrd="0" presId="urn:microsoft.com/office/officeart/2005/8/layout/cycle2"/>
    <dgm:cxn modelId="{B5322905-C0F8-436A-82C9-0215FAF588AF}" type="presOf" srcId="{9CD7331B-6E47-49E2-83C7-FD01223B2446}" destId="{4B4AB468-100E-4C11-8940-56B86C7EC49E}" srcOrd="1" destOrd="0" presId="urn:microsoft.com/office/officeart/2005/8/layout/cycle2"/>
    <dgm:cxn modelId="{8BB2E3EF-BB74-4E61-8641-AADA45426A8F}" srcId="{FBA5CFD2-60CC-4E26-A730-F2A05664D472}" destId="{007FB909-7A20-427F-9F72-822D1A3E66BD}" srcOrd="1" destOrd="0" parTransId="{0A8EFF96-B350-48ED-A8AA-D301266ABEC1}" sibTransId="{A16CF291-462A-441B-8DB8-87D23E322C53}"/>
    <dgm:cxn modelId="{DC7148C8-77C6-44B9-AC7A-76E82DA92942}" type="presOf" srcId="{9CD7331B-6E47-49E2-83C7-FD01223B2446}" destId="{2439B77F-5E1E-42CC-8635-2B81D0E43330}" srcOrd="0" destOrd="0" presId="urn:microsoft.com/office/officeart/2005/8/layout/cycle2"/>
    <dgm:cxn modelId="{8A8229CF-A62B-4370-B690-6F1299D11B40}" type="presOf" srcId="{E14044B9-28C2-429B-8757-34AB7F74B4DE}" destId="{A7DCC490-4D15-40E3-AD8A-191263C46981}" srcOrd="0" destOrd="0" presId="urn:microsoft.com/office/officeart/2005/8/layout/cycle2"/>
    <dgm:cxn modelId="{CE483834-D272-44B4-A266-7527F8FD40DA}" type="presOf" srcId="{BDB7F9E3-AD96-40D5-995D-02DD37679558}" destId="{E26A2ED2-2D98-4A1C-9802-FEE24FC5D05F}" srcOrd="0" destOrd="0" presId="urn:microsoft.com/office/officeart/2005/8/layout/cycle2"/>
    <dgm:cxn modelId="{499AC99E-64BE-4D22-A36F-AAF6AD3AA506}" type="presParOf" srcId="{9F8AB1A3-C1DB-4B36-B91D-A619F7A2BAD6}" destId="{DFC37D3B-5BCB-4B7D-BDCC-53430E7BCFE4}" srcOrd="0" destOrd="0" presId="urn:microsoft.com/office/officeart/2005/8/layout/cycle2"/>
    <dgm:cxn modelId="{39040D11-2FEA-4CD6-AC6A-9FB964EA884B}" type="presParOf" srcId="{9F8AB1A3-C1DB-4B36-B91D-A619F7A2BAD6}" destId="{8DE9BB7A-4E52-490E-9175-F5F0010F3ED3}" srcOrd="1" destOrd="0" presId="urn:microsoft.com/office/officeart/2005/8/layout/cycle2"/>
    <dgm:cxn modelId="{906EE8B2-BDBC-4EEF-BED3-33E698835297}" type="presParOf" srcId="{8DE9BB7A-4E52-490E-9175-F5F0010F3ED3}" destId="{4D528F2C-600D-44CA-8EA9-8E98D606AD1F}" srcOrd="0" destOrd="0" presId="urn:microsoft.com/office/officeart/2005/8/layout/cycle2"/>
    <dgm:cxn modelId="{F7626C9F-DC25-4F60-877C-9BDD3DDDAC20}" type="presParOf" srcId="{9F8AB1A3-C1DB-4B36-B91D-A619F7A2BAD6}" destId="{F224554F-AE74-4B3C-84F7-3F6D8E75B6E3}" srcOrd="2" destOrd="0" presId="urn:microsoft.com/office/officeart/2005/8/layout/cycle2"/>
    <dgm:cxn modelId="{20EFF961-41AC-4002-B07E-3344B76A983F}" type="presParOf" srcId="{9F8AB1A3-C1DB-4B36-B91D-A619F7A2BAD6}" destId="{620AA2C3-B649-43C7-81E5-3ADA3E33388A}" srcOrd="3" destOrd="0" presId="urn:microsoft.com/office/officeart/2005/8/layout/cycle2"/>
    <dgm:cxn modelId="{151AD9C3-81FD-4324-8810-90D6866C5273}" type="presParOf" srcId="{620AA2C3-B649-43C7-81E5-3ADA3E33388A}" destId="{56B6D22E-FA6A-45AE-816A-99ADC6A982BE}" srcOrd="0" destOrd="0" presId="urn:microsoft.com/office/officeart/2005/8/layout/cycle2"/>
    <dgm:cxn modelId="{BC2A19D8-C6B1-4C16-B42B-3D059D4C3BF6}" type="presParOf" srcId="{9F8AB1A3-C1DB-4B36-B91D-A619F7A2BAD6}" destId="{218D687E-4309-4843-9E01-B5AD20B6C936}" srcOrd="4" destOrd="0" presId="urn:microsoft.com/office/officeart/2005/8/layout/cycle2"/>
    <dgm:cxn modelId="{F0B49D7B-1BAE-4E9D-818E-B4D53DF723D3}" type="presParOf" srcId="{9F8AB1A3-C1DB-4B36-B91D-A619F7A2BAD6}" destId="{2439B77F-5E1E-42CC-8635-2B81D0E43330}" srcOrd="5" destOrd="0" presId="urn:microsoft.com/office/officeart/2005/8/layout/cycle2"/>
    <dgm:cxn modelId="{0FE083BA-6DA4-4786-AC6F-B3365C18946B}" type="presParOf" srcId="{2439B77F-5E1E-42CC-8635-2B81D0E43330}" destId="{4B4AB468-100E-4C11-8940-56B86C7EC49E}" srcOrd="0" destOrd="0" presId="urn:microsoft.com/office/officeart/2005/8/layout/cycle2"/>
    <dgm:cxn modelId="{346571DB-089D-48C9-B50C-BB291F770882}" type="presParOf" srcId="{9F8AB1A3-C1DB-4B36-B91D-A619F7A2BAD6}" destId="{E26A2ED2-2D98-4A1C-9802-FEE24FC5D05F}" srcOrd="6" destOrd="0" presId="urn:microsoft.com/office/officeart/2005/8/layout/cycle2"/>
    <dgm:cxn modelId="{7A35BC5B-41D5-4E34-839D-5B9A9E1597F4}" type="presParOf" srcId="{9F8AB1A3-C1DB-4B36-B91D-A619F7A2BAD6}" destId="{F946DF40-C4F7-4719-89A6-7A940B6AA1AE}" srcOrd="7" destOrd="0" presId="urn:microsoft.com/office/officeart/2005/8/layout/cycle2"/>
    <dgm:cxn modelId="{A9FE60E8-C22D-40E7-8A63-C488933452F6}" type="presParOf" srcId="{F946DF40-C4F7-4719-89A6-7A940B6AA1AE}" destId="{D3AA57AF-AED0-48DF-B631-08809C17A989}" srcOrd="0" destOrd="0" presId="urn:microsoft.com/office/officeart/2005/8/layout/cycle2"/>
    <dgm:cxn modelId="{14BCA49D-3CB3-436B-ADFF-94CC5CABC348}" type="presParOf" srcId="{9F8AB1A3-C1DB-4B36-B91D-A619F7A2BAD6}" destId="{74F5BFF2-6601-4BFD-BF01-AB5B0CB304B6}" srcOrd="8" destOrd="0" presId="urn:microsoft.com/office/officeart/2005/8/layout/cycle2"/>
    <dgm:cxn modelId="{C598A166-8132-4F1E-AA8D-07AF043158A3}" type="presParOf" srcId="{9F8AB1A3-C1DB-4B36-B91D-A619F7A2BAD6}" destId="{AC68BC80-3923-40C0-9089-99834BD0EEBE}" srcOrd="9" destOrd="0" presId="urn:microsoft.com/office/officeart/2005/8/layout/cycle2"/>
    <dgm:cxn modelId="{0AA31810-BCA0-4F55-AE8C-24451EA6D431}" type="presParOf" srcId="{AC68BC80-3923-40C0-9089-99834BD0EEBE}" destId="{9CA2577C-B0D8-4502-9CAE-C278EA497E2F}" srcOrd="0" destOrd="0" presId="urn:microsoft.com/office/officeart/2005/8/layout/cycle2"/>
    <dgm:cxn modelId="{47FD7C17-F681-4D38-91DB-0A9A54D5370F}" type="presParOf" srcId="{9F8AB1A3-C1DB-4B36-B91D-A619F7A2BAD6}" destId="{64F10EA0-F982-4AF4-83EF-0C65B27876F5}" srcOrd="10" destOrd="0" presId="urn:microsoft.com/office/officeart/2005/8/layout/cycle2"/>
    <dgm:cxn modelId="{1F1BD85C-7D87-4E09-899D-EE1C72769A1E}" type="presParOf" srcId="{9F8AB1A3-C1DB-4B36-B91D-A619F7A2BAD6}" destId="{D33D718E-8311-4CA4-90C1-43B702E9B00B}" srcOrd="11" destOrd="0" presId="urn:microsoft.com/office/officeart/2005/8/layout/cycle2"/>
    <dgm:cxn modelId="{2F7C3BA4-4E50-457C-9EFB-53F950258E52}" type="presParOf" srcId="{D33D718E-8311-4CA4-90C1-43B702E9B00B}" destId="{1944F7B0-CD58-4AED-9BBF-CA158BE79C59}" srcOrd="0" destOrd="0" presId="urn:microsoft.com/office/officeart/2005/8/layout/cycle2"/>
    <dgm:cxn modelId="{6450B364-29D6-4753-8BAE-7C994946B99C}" type="presParOf" srcId="{9F8AB1A3-C1DB-4B36-B91D-A619F7A2BAD6}" destId="{A7DCC490-4D15-40E3-AD8A-191263C46981}" srcOrd="12" destOrd="0" presId="urn:microsoft.com/office/officeart/2005/8/layout/cycle2"/>
    <dgm:cxn modelId="{90EF8267-1EB5-4071-9326-BB2F5E0C42AB}" type="presParOf" srcId="{9F8AB1A3-C1DB-4B36-B91D-A619F7A2BAD6}" destId="{7B38F9A5-F352-4B48-88E8-54050CE2FB55}" srcOrd="13" destOrd="0" presId="urn:microsoft.com/office/officeart/2005/8/layout/cycle2"/>
    <dgm:cxn modelId="{23F3D140-6F54-4A2B-9FB2-CD90BCBD21DB}" type="presParOf" srcId="{7B38F9A5-F352-4B48-88E8-54050CE2FB55}" destId="{B59EB466-7CB3-4497-9598-E3E4D96AC8D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40581E-1E7E-48F6-A78E-24F9E9A22E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CFFA02-6D27-4388-9528-3637CF2C0DAE}">
      <dgm:prSet phldrT="[Текст]"/>
      <dgm:spPr/>
      <dgm:t>
        <a:bodyPr/>
        <a:lstStyle/>
        <a:p>
          <a:endParaRPr lang="uk-UA" dirty="0" smtClean="0"/>
        </a:p>
        <a:p>
          <a:r>
            <a:rPr lang="uk-UA" dirty="0" smtClean="0"/>
            <a:t>Фахові</a:t>
          </a:r>
        </a:p>
        <a:p>
          <a:endParaRPr lang="uk-UA" dirty="0" smtClean="0"/>
        </a:p>
        <a:p>
          <a:endParaRPr lang="uk-UA" dirty="0" smtClean="0"/>
        </a:p>
        <a:p>
          <a:r>
            <a:rPr lang="uk-UA" dirty="0" smtClean="0"/>
            <a:t>Сподівань</a:t>
          </a:r>
        </a:p>
        <a:p>
          <a:endParaRPr lang="uk-UA" dirty="0" smtClean="0"/>
        </a:p>
        <a:p>
          <a:endParaRPr lang="uk-UA" dirty="0" smtClean="0"/>
        </a:p>
        <a:p>
          <a:r>
            <a:rPr lang="uk-UA" dirty="0" smtClean="0"/>
            <a:t>Особистої</a:t>
          </a:r>
        </a:p>
        <a:p>
          <a:r>
            <a:rPr lang="uk-UA" dirty="0" smtClean="0"/>
            <a:t>несумісності</a:t>
          </a:r>
          <a:endParaRPr lang="ru-RU" dirty="0"/>
        </a:p>
      </dgm:t>
    </dgm:pt>
    <dgm:pt modelId="{753C376C-2E11-467E-B7BC-6907C88CA0DF}" type="parTrans" cxnId="{B93B666D-8605-49CB-B40F-77409E6EDB7A}">
      <dgm:prSet/>
      <dgm:spPr/>
      <dgm:t>
        <a:bodyPr/>
        <a:lstStyle/>
        <a:p>
          <a:endParaRPr lang="ru-RU"/>
        </a:p>
      </dgm:t>
    </dgm:pt>
    <dgm:pt modelId="{C22B3570-8339-4E4C-A121-20851A18EB34}" type="sibTrans" cxnId="{B93B666D-8605-49CB-B40F-77409E6EDB7A}">
      <dgm:prSet/>
      <dgm:spPr/>
      <dgm:t>
        <a:bodyPr/>
        <a:lstStyle/>
        <a:p>
          <a:endParaRPr lang="ru-RU"/>
        </a:p>
      </dgm:t>
    </dgm:pt>
    <dgm:pt modelId="{37EBDA6E-5D8E-475F-B19F-DBA20C8F14CF}">
      <dgm:prSet phldrT="[Текст]"/>
      <dgm:spPr/>
      <dgm:t>
        <a:bodyPr/>
        <a:lstStyle/>
        <a:p>
          <a:r>
            <a:rPr lang="uk-UA" dirty="0" smtClean="0"/>
            <a:t>Виникають, як реакція на порушення ділових зв'язків,появу перешкод на шляху до мети у професійній діяльності.</a:t>
          </a:r>
          <a:endParaRPr lang="ru-RU" dirty="0"/>
        </a:p>
      </dgm:t>
    </dgm:pt>
    <dgm:pt modelId="{76D52D10-23EC-4773-8977-D2549986C0D2}" type="parTrans" cxnId="{410BA866-8996-49EE-B4D5-E3B10572D8CD}">
      <dgm:prSet/>
      <dgm:spPr/>
      <dgm:t>
        <a:bodyPr/>
        <a:lstStyle/>
        <a:p>
          <a:endParaRPr lang="ru-RU"/>
        </a:p>
      </dgm:t>
    </dgm:pt>
    <dgm:pt modelId="{CE6C1B6D-FB7E-4A1E-8D85-11B3A12AA202}" type="sibTrans" cxnId="{410BA866-8996-49EE-B4D5-E3B10572D8CD}">
      <dgm:prSet/>
      <dgm:spPr/>
      <dgm:t>
        <a:bodyPr/>
        <a:lstStyle/>
        <a:p>
          <a:endParaRPr lang="ru-RU"/>
        </a:p>
      </dgm:t>
    </dgm:pt>
    <dgm:pt modelId="{AA287B9F-9790-4D35-A42D-7A8E953138C7}">
      <dgm:prSet phldrT="[Текст]"/>
      <dgm:spPr/>
      <dgm:t>
        <a:bodyPr/>
        <a:lstStyle/>
        <a:p>
          <a:r>
            <a:rPr lang="uk-UA" dirty="0" smtClean="0"/>
            <a:t>Їх породжує невідповідність між поведінкою педагога і нормами взаємовідносин у педколективі, порушення норм фахової етики.</a:t>
          </a:r>
          <a:endParaRPr lang="ru-RU" dirty="0"/>
        </a:p>
      </dgm:t>
    </dgm:pt>
    <dgm:pt modelId="{F32E9B06-A623-483E-93EA-3A1BD7A82A0B}" type="parTrans" cxnId="{39A34FA0-A44A-447B-9E1E-B8664BA334A7}">
      <dgm:prSet/>
      <dgm:spPr/>
      <dgm:t>
        <a:bodyPr/>
        <a:lstStyle/>
        <a:p>
          <a:endParaRPr lang="ru-RU"/>
        </a:p>
      </dgm:t>
    </dgm:pt>
    <dgm:pt modelId="{8C6CEF7A-6F3C-44CE-ABF6-F3FD02FD3868}" type="sibTrans" cxnId="{39A34FA0-A44A-447B-9E1E-B8664BA334A7}">
      <dgm:prSet/>
      <dgm:spPr/>
      <dgm:t>
        <a:bodyPr/>
        <a:lstStyle/>
        <a:p>
          <a:endParaRPr lang="ru-RU"/>
        </a:p>
      </dgm:t>
    </dgm:pt>
    <dgm:pt modelId="{0CF957D4-3B38-4866-913A-2EFCC2E1B9D2}">
      <dgm:prSet phldrT="[Текст]"/>
      <dgm:spPr/>
      <dgm:t>
        <a:bodyPr/>
        <a:lstStyle/>
        <a:p>
          <a:r>
            <a:rPr lang="uk-UA" dirty="0" smtClean="0"/>
            <a:t>Є наслідком особистісних якостей,характерів педагогів (нестриманість, завишена самооцінка,</a:t>
          </a:r>
        </a:p>
        <a:p>
          <a:r>
            <a:rPr lang="uk-UA" dirty="0" smtClean="0"/>
            <a:t>Емоційна нестійкість,надмірна вразливість).</a:t>
          </a:r>
          <a:endParaRPr lang="ru-RU" dirty="0"/>
        </a:p>
      </dgm:t>
    </dgm:pt>
    <dgm:pt modelId="{E8E43956-0533-4786-9D7C-2685EF003ABE}" type="parTrans" cxnId="{07952D76-C891-4FFA-8AF2-C8ADA3E5E136}">
      <dgm:prSet/>
      <dgm:spPr/>
      <dgm:t>
        <a:bodyPr/>
        <a:lstStyle/>
        <a:p>
          <a:endParaRPr lang="ru-RU"/>
        </a:p>
      </dgm:t>
    </dgm:pt>
    <dgm:pt modelId="{5D3FE73A-5EDA-4761-AF19-6AE31C357BFF}" type="sibTrans" cxnId="{07952D76-C891-4FFA-8AF2-C8ADA3E5E136}">
      <dgm:prSet/>
      <dgm:spPr/>
      <dgm:t>
        <a:bodyPr/>
        <a:lstStyle/>
        <a:p>
          <a:endParaRPr lang="ru-RU"/>
        </a:p>
      </dgm:t>
    </dgm:pt>
    <dgm:pt modelId="{434A8EC6-85DF-46AD-A240-FEF3DB8C171A}" type="pres">
      <dgm:prSet presAssocID="{2F40581E-1E7E-48F6-A78E-24F9E9A22E5A}" presName="vert0" presStyleCnt="0">
        <dgm:presLayoutVars>
          <dgm:dir/>
          <dgm:animOne val="branch"/>
          <dgm:animLvl val="lvl"/>
        </dgm:presLayoutVars>
      </dgm:prSet>
      <dgm:spPr/>
    </dgm:pt>
    <dgm:pt modelId="{0187876B-DF81-4A7A-9EEA-4191979E06E5}" type="pres">
      <dgm:prSet presAssocID="{E5CFFA02-6D27-4388-9528-3637CF2C0DAE}" presName="thickLine" presStyleLbl="alignNode1" presStyleIdx="0" presStyleCnt="1"/>
      <dgm:spPr/>
    </dgm:pt>
    <dgm:pt modelId="{7E7BA944-3592-498C-8950-1E13FDC49C86}" type="pres">
      <dgm:prSet presAssocID="{E5CFFA02-6D27-4388-9528-3637CF2C0DAE}" presName="horz1" presStyleCnt="0"/>
      <dgm:spPr/>
    </dgm:pt>
    <dgm:pt modelId="{5E45375F-11FB-48E2-8FAF-CE899EEB0522}" type="pres">
      <dgm:prSet presAssocID="{E5CFFA02-6D27-4388-9528-3637CF2C0DAE}" presName="tx1" presStyleLbl="revTx" presStyleIdx="0" presStyleCnt="4"/>
      <dgm:spPr/>
    </dgm:pt>
    <dgm:pt modelId="{3AB57858-FF5B-408F-BAED-45CE983F993B}" type="pres">
      <dgm:prSet presAssocID="{E5CFFA02-6D27-4388-9528-3637CF2C0DAE}" presName="vert1" presStyleCnt="0"/>
      <dgm:spPr/>
    </dgm:pt>
    <dgm:pt modelId="{C140C3C3-1BA5-4ADD-8D49-AB2499613585}" type="pres">
      <dgm:prSet presAssocID="{37EBDA6E-5D8E-475F-B19F-DBA20C8F14CF}" presName="vertSpace2a" presStyleCnt="0"/>
      <dgm:spPr/>
    </dgm:pt>
    <dgm:pt modelId="{A63B628F-AF45-4131-8FBE-140D23B29BE3}" type="pres">
      <dgm:prSet presAssocID="{37EBDA6E-5D8E-475F-B19F-DBA20C8F14CF}" presName="horz2" presStyleCnt="0"/>
      <dgm:spPr/>
    </dgm:pt>
    <dgm:pt modelId="{8FF1B205-6DCD-41F8-9EE2-4DAE731FBE08}" type="pres">
      <dgm:prSet presAssocID="{37EBDA6E-5D8E-475F-B19F-DBA20C8F14CF}" presName="horzSpace2" presStyleCnt="0"/>
      <dgm:spPr/>
    </dgm:pt>
    <dgm:pt modelId="{DD6D80CF-ADBE-4A47-89DC-D18FA7F993A1}" type="pres">
      <dgm:prSet presAssocID="{37EBDA6E-5D8E-475F-B19F-DBA20C8F14CF}" presName="tx2" presStyleLbl="revTx" presStyleIdx="1" presStyleCnt="4"/>
      <dgm:spPr/>
      <dgm:t>
        <a:bodyPr/>
        <a:lstStyle/>
        <a:p>
          <a:endParaRPr lang="ru-RU"/>
        </a:p>
      </dgm:t>
    </dgm:pt>
    <dgm:pt modelId="{A451E79D-F5BD-4AA3-8890-6D536E1043F4}" type="pres">
      <dgm:prSet presAssocID="{37EBDA6E-5D8E-475F-B19F-DBA20C8F14CF}" presName="vert2" presStyleCnt="0"/>
      <dgm:spPr/>
    </dgm:pt>
    <dgm:pt modelId="{1A9E373D-DBDC-4B1A-A8F0-D83DE6BD6868}" type="pres">
      <dgm:prSet presAssocID="{37EBDA6E-5D8E-475F-B19F-DBA20C8F14CF}" presName="thinLine2b" presStyleLbl="callout" presStyleIdx="0" presStyleCnt="3"/>
      <dgm:spPr/>
    </dgm:pt>
    <dgm:pt modelId="{B5293E78-E6FC-4D9C-A988-B403D6698D98}" type="pres">
      <dgm:prSet presAssocID="{37EBDA6E-5D8E-475F-B19F-DBA20C8F14CF}" presName="vertSpace2b" presStyleCnt="0"/>
      <dgm:spPr/>
    </dgm:pt>
    <dgm:pt modelId="{F0668D8F-DA11-496E-9ED9-DA889EEED67B}" type="pres">
      <dgm:prSet presAssocID="{AA287B9F-9790-4D35-A42D-7A8E953138C7}" presName="horz2" presStyleCnt="0"/>
      <dgm:spPr/>
    </dgm:pt>
    <dgm:pt modelId="{BC68889E-9E06-4D73-BE5C-9C3AC77DFD72}" type="pres">
      <dgm:prSet presAssocID="{AA287B9F-9790-4D35-A42D-7A8E953138C7}" presName="horzSpace2" presStyleCnt="0"/>
      <dgm:spPr/>
    </dgm:pt>
    <dgm:pt modelId="{2CF10AE2-2B88-4FF6-B0A6-D22E43E9F687}" type="pres">
      <dgm:prSet presAssocID="{AA287B9F-9790-4D35-A42D-7A8E953138C7}" presName="tx2" presStyleLbl="revTx" presStyleIdx="2" presStyleCnt="4"/>
      <dgm:spPr/>
    </dgm:pt>
    <dgm:pt modelId="{9A85B175-D42C-4DE4-99DA-5B8A087C145C}" type="pres">
      <dgm:prSet presAssocID="{AA287B9F-9790-4D35-A42D-7A8E953138C7}" presName="vert2" presStyleCnt="0"/>
      <dgm:spPr/>
    </dgm:pt>
    <dgm:pt modelId="{236FB691-5FAA-4AF5-9A32-5EF6CE918020}" type="pres">
      <dgm:prSet presAssocID="{AA287B9F-9790-4D35-A42D-7A8E953138C7}" presName="thinLine2b" presStyleLbl="callout" presStyleIdx="1" presStyleCnt="3"/>
      <dgm:spPr/>
    </dgm:pt>
    <dgm:pt modelId="{142E98FF-7786-4936-9384-DB67E4275DAF}" type="pres">
      <dgm:prSet presAssocID="{AA287B9F-9790-4D35-A42D-7A8E953138C7}" presName="vertSpace2b" presStyleCnt="0"/>
      <dgm:spPr/>
    </dgm:pt>
    <dgm:pt modelId="{EFDE3DE3-542D-409E-BFAC-0EB2CC2A4CCC}" type="pres">
      <dgm:prSet presAssocID="{0CF957D4-3B38-4866-913A-2EFCC2E1B9D2}" presName="horz2" presStyleCnt="0"/>
      <dgm:spPr/>
    </dgm:pt>
    <dgm:pt modelId="{98D14B66-8F15-475D-8278-5BF41CE63E22}" type="pres">
      <dgm:prSet presAssocID="{0CF957D4-3B38-4866-913A-2EFCC2E1B9D2}" presName="horzSpace2" presStyleCnt="0"/>
      <dgm:spPr/>
    </dgm:pt>
    <dgm:pt modelId="{73FC3B8D-BAB6-44DF-B981-37C1B3A3BA27}" type="pres">
      <dgm:prSet presAssocID="{0CF957D4-3B38-4866-913A-2EFCC2E1B9D2}" presName="tx2" presStyleLbl="revTx" presStyleIdx="3" presStyleCnt="4"/>
      <dgm:spPr/>
      <dgm:t>
        <a:bodyPr/>
        <a:lstStyle/>
        <a:p>
          <a:endParaRPr lang="ru-RU"/>
        </a:p>
      </dgm:t>
    </dgm:pt>
    <dgm:pt modelId="{47CC7185-B394-46E9-A1D9-2CAD788CDABC}" type="pres">
      <dgm:prSet presAssocID="{0CF957D4-3B38-4866-913A-2EFCC2E1B9D2}" presName="vert2" presStyleCnt="0"/>
      <dgm:spPr/>
    </dgm:pt>
    <dgm:pt modelId="{DEF95590-4A60-41CE-B0F4-E32A3A94F213}" type="pres">
      <dgm:prSet presAssocID="{0CF957D4-3B38-4866-913A-2EFCC2E1B9D2}" presName="thinLine2b" presStyleLbl="callout" presStyleIdx="2" presStyleCnt="3"/>
      <dgm:spPr/>
    </dgm:pt>
    <dgm:pt modelId="{51E1B9CE-2B6E-4327-B9AA-668BD27E3E62}" type="pres">
      <dgm:prSet presAssocID="{0CF957D4-3B38-4866-913A-2EFCC2E1B9D2}" presName="vertSpace2b" presStyleCnt="0"/>
      <dgm:spPr/>
    </dgm:pt>
  </dgm:ptLst>
  <dgm:cxnLst>
    <dgm:cxn modelId="{4CAFE3EF-1002-4BEA-81A4-6A8F6ABF699B}" type="presOf" srcId="{E5CFFA02-6D27-4388-9528-3637CF2C0DAE}" destId="{5E45375F-11FB-48E2-8FAF-CE899EEB0522}" srcOrd="0" destOrd="0" presId="urn:microsoft.com/office/officeart/2008/layout/LinedList"/>
    <dgm:cxn modelId="{07952D76-C891-4FFA-8AF2-C8ADA3E5E136}" srcId="{E5CFFA02-6D27-4388-9528-3637CF2C0DAE}" destId="{0CF957D4-3B38-4866-913A-2EFCC2E1B9D2}" srcOrd="2" destOrd="0" parTransId="{E8E43956-0533-4786-9D7C-2685EF003ABE}" sibTransId="{5D3FE73A-5EDA-4761-AF19-6AE31C357BFF}"/>
    <dgm:cxn modelId="{08D96FAA-4D4E-449B-AD48-B6D09D3B5A29}" type="presOf" srcId="{37EBDA6E-5D8E-475F-B19F-DBA20C8F14CF}" destId="{DD6D80CF-ADBE-4A47-89DC-D18FA7F993A1}" srcOrd="0" destOrd="0" presId="urn:microsoft.com/office/officeart/2008/layout/LinedList"/>
    <dgm:cxn modelId="{B05E293C-5E7F-4B6A-B36C-3B66B94C2CA1}" type="presOf" srcId="{0CF957D4-3B38-4866-913A-2EFCC2E1B9D2}" destId="{73FC3B8D-BAB6-44DF-B981-37C1B3A3BA27}" srcOrd="0" destOrd="0" presId="urn:microsoft.com/office/officeart/2008/layout/LinedList"/>
    <dgm:cxn modelId="{410BA866-8996-49EE-B4D5-E3B10572D8CD}" srcId="{E5CFFA02-6D27-4388-9528-3637CF2C0DAE}" destId="{37EBDA6E-5D8E-475F-B19F-DBA20C8F14CF}" srcOrd="0" destOrd="0" parTransId="{76D52D10-23EC-4773-8977-D2549986C0D2}" sibTransId="{CE6C1B6D-FB7E-4A1E-8D85-11B3A12AA202}"/>
    <dgm:cxn modelId="{39A34FA0-A44A-447B-9E1E-B8664BA334A7}" srcId="{E5CFFA02-6D27-4388-9528-3637CF2C0DAE}" destId="{AA287B9F-9790-4D35-A42D-7A8E953138C7}" srcOrd="1" destOrd="0" parTransId="{F32E9B06-A623-483E-93EA-3A1BD7A82A0B}" sibTransId="{8C6CEF7A-6F3C-44CE-ABF6-F3FD02FD3868}"/>
    <dgm:cxn modelId="{1ECB8FB0-A773-4048-9086-C5A09E6F8675}" type="presOf" srcId="{2F40581E-1E7E-48F6-A78E-24F9E9A22E5A}" destId="{434A8EC6-85DF-46AD-A240-FEF3DB8C171A}" srcOrd="0" destOrd="0" presId="urn:microsoft.com/office/officeart/2008/layout/LinedList"/>
    <dgm:cxn modelId="{B93B666D-8605-49CB-B40F-77409E6EDB7A}" srcId="{2F40581E-1E7E-48F6-A78E-24F9E9A22E5A}" destId="{E5CFFA02-6D27-4388-9528-3637CF2C0DAE}" srcOrd="0" destOrd="0" parTransId="{753C376C-2E11-467E-B7BC-6907C88CA0DF}" sibTransId="{C22B3570-8339-4E4C-A121-20851A18EB34}"/>
    <dgm:cxn modelId="{C16B8632-C411-4199-B3E0-634AF8E39FCE}" type="presOf" srcId="{AA287B9F-9790-4D35-A42D-7A8E953138C7}" destId="{2CF10AE2-2B88-4FF6-B0A6-D22E43E9F687}" srcOrd="0" destOrd="0" presId="urn:microsoft.com/office/officeart/2008/layout/LinedList"/>
    <dgm:cxn modelId="{38E6A2B2-DB7C-4C45-A487-7E0BF3D3BC09}" type="presParOf" srcId="{434A8EC6-85DF-46AD-A240-FEF3DB8C171A}" destId="{0187876B-DF81-4A7A-9EEA-4191979E06E5}" srcOrd="0" destOrd="0" presId="urn:microsoft.com/office/officeart/2008/layout/LinedList"/>
    <dgm:cxn modelId="{6B062624-6C73-4002-AF04-939C21E48BDA}" type="presParOf" srcId="{434A8EC6-85DF-46AD-A240-FEF3DB8C171A}" destId="{7E7BA944-3592-498C-8950-1E13FDC49C86}" srcOrd="1" destOrd="0" presId="urn:microsoft.com/office/officeart/2008/layout/LinedList"/>
    <dgm:cxn modelId="{C813E933-6F91-4ACE-848E-E826791F2D56}" type="presParOf" srcId="{7E7BA944-3592-498C-8950-1E13FDC49C86}" destId="{5E45375F-11FB-48E2-8FAF-CE899EEB0522}" srcOrd="0" destOrd="0" presId="urn:microsoft.com/office/officeart/2008/layout/LinedList"/>
    <dgm:cxn modelId="{2D2E9793-883D-4D48-80E8-FDE8CC294D8B}" type="presParOf" srcId="{7E7BA944-3592-498C-8950-1E13FDC49C86}" destId="{3AB57858-FF5B-408F-BAED-45CE983F993B}" srcOrd="1" destOrd="0" presId="urn:microsoft.com/office/officeart/2008/layout/LinedList"/>
    <dgm:cxn modelId="{E7E1630D-C5D3-4722-85F1-A307F53FA6A8}" type="presParOf" srcId="{3AB57858-FF5B-408F-BAED-45CE983F993B}" destId="{C140C3C3-1BA5-4ADD-8D49-AB2499613585}" srcOrd="0" destOrd="0" presId="urn:microsoft.com/office/officeart/2008/layout/LinedList"/>
    <dgm:cxn modelId="{FBF93EEF-4CCB-4516-B8C9-DAEBDDEFEC3E}" type="presParOf" srcId="{3AB57858-FF5B-408F-BAED-45CE983F993B}" destId="{A63B628F-AF45-4131-8FBE-140D23B29BE3}" srcOrd="1" destOrd="0" presId="urn:microsoft.com/office/officeart/2008/layout/LinedList"/>
    <dgm:cxn modelId="{3FB99F4A-1297-403F-BDB9-AFE04B835852}" type="presParOf" srcId="{A63B628F-AF45-4131-8FBE-140D23B29BE3}" destId="{8FF1B205-6DCD-41F8-9EE2-4DAE731FBE08}" srcOrd="0" destOrd="0" presId="urn:microsoft.com/office/officeart/2008/layout/LinedList"/>
    <dgm:cxn modelId="{3397B2BC-8F66-4C8A-A641-5A930D449D6D}" type="presParOf" srcId="{A63B628F-AF45-4131-8FBE-140D23B29BE3}" destId="{DD6D80CF-ADBE-4A47-89DC-D18FA7F993A1}" srcOrd="1" destOrd="0" presId="urn:microsoft.com/office/officeart/2008/layout/LinedList"/>
    <dgm:cxn modelId="{D120B815-B7F3-4D72-9D7A-05116C25C21C}" type="presParOf" srcId="{A63B628F-AF45-4131-8FBE-140D23B29BE3}" destId="{A451E79D-F5BD-4AA3-8890-6D536E1043F4}" srcOrd="2" destOrd="0" presId="urn:microsoft.com/office/officeart/2008/layout/LinedList"/>
    <dgm:cxn modelId="{6E02FFD1-129C-4DF5-9304-482E500C82E2}" type="presParOf" srcId="{3AB57858-FF5B-408F-BAED-45CE983F993B}" destId="{1A9E373D-DBDC-4B1A-A8F0-D83DE6BD6868}" srcOrd="2" destOrd="0" presId="urn:microsoft.com/office/officeart/2008/layout/LinedList"/>
    <dgm:cxn modelId="{F1E9C839-5658-4C7B-B130-DCA23CFB0186}" type="presParOf" srcId="{3AB57858-FF5B-408F-BAED-45CE983F993B}" destId="{B5293E78-E6FC-4D9C-A988-B403D6698D98}" srcOrd="3" destOrd="0" presId="urn:microsoft.com/office/officeart/2008/layout/LinedList"/>
    <dgm:cxn modelId="{4982C9D0-C233-43AA-8F4E-9AF932E12AF8}" type="presParOf" srcId="{3AB57858-FF5B-408F-BAED-45CE983F993B}" destId="{F0668D8F-DA11-496E-9ED9-DA889EEED67B}" srcOrd="4" destOrd="0" presId="urn:microsoft.com/office/officeart/2008/layout/LinedList"/>
    <dgm:cxn modelId="{8EBCC10C-6693-4738-AA26-9A4F656F98A8}" type="presParOf" srcId="{F0668D8F-DA11-496E-9ED9-DA889EEED67B}" destId="{BC68889E-9E06-4D73-BE5C-9C3AC77DFD72}" srcOrd="0" destOrd="0" presId="urn:microsoft.com/office/officeart/2008/layout/LinedList"/>
    <dgm:cxn modelId="{5AB7C9E9-8265-4217-AAE9-F1D9CF4B3387}" type="presParOf" srcId="{F0668D8F-DA11-496E-9ED9-DA889EEED67B}" destId="{2CF10AE2-2B88-4FF6-B0A6-D22E43E9F687}" srcOrd="1" destOrd="0" presId="urn:microsoft.com/office/officeart/2008/layout/LinedList"/>
    <dgm:cxn modelId="{6E916025-5E14-4CF8-B6B7-6F7D761D9D0A}" type="presParOf" srcId="{F0668D8F-DA11-496E-9ED9-DA889EEED67B}" destId="{9A85B175-D42C-4DE4-99DA-5B8A087C145C}" srcOrd="2" destOrd="0" presId="urn:microsoft.com/office/officeart/2008/layout/LinedList"/>
    <dgm:cxn modelId="{1FBDAD9A-9E17-4AFF-9DA8-3BE19CA0841D}" type="presParOf" srcId="{3AB57858-FF5B-408F-BAED-45CE983F993B}" destId="{236FB691-5FAA-4AF5-9A32-5EF6CE918020}" srcOrd="5" destOrd="0" presId="urn:microsoft.com/office/officeart/2008/layout/LinedList"/>
    <dgm:cxn modelId="{E747F0AA-0D87-4148-B15B-74C7BE4608CE}" type="presParOf" srcId="{3AB57858-FF5B-408F-BAED-45CE983F993B}" destId="{142E98FF-7786-4936-9384-DB67E4275DAF}" srcOrd="6" destOrd="0" presId="urn:microsoft.com/office/officeart/2008/layout/LinedList"/>
    <dgm:cxn modelId="{70C78932-50E6-4777-9EF1-0F4F1C720E84}" type="presParOf" srcId="{3AB57858-FF5B-408F-BAED-45CE983F993B}" destId="{EFDE3DE3-542D-409E-BFAC-0EB2CC2A4CCC}" srcOrd="7" destOrd="0" presId="urn:microsoft.com/office/officeart/2008/layout/LinedList"/>
    <dgm:cxn modelId="{921EEFB0-D167-4406-9A31-98CB42DF9AB9}" type="presParOf" srcId="{EFDE3DE3-542D-409E-BFAC-0EB2CC2A4CCC}" destId="{98D14B66-8F15-475D-8278-5BF41CE63E22}" srcOrd="0" destOrd="0" presId="urn:microsoft.com/office/officeart/2008/layout/LinedList"/>
    <dgm:cxn modelId="{2D7F7615-4EF4-467B-A544-BC7B75D6E265}" type="presParOf" srcId="{EFDE3DE3-542D-409E-BFAC-0EB2CC2A4CCC}" destId="{73FC3B8D-BAB6-44DF-B981-37C1B3A3BA27}" srcOrd="1" destOrd="0" presId="urn:microsoft.com/office/officeart/2008/layout/LinedList"/>
    <dgm:cxn modelId="{7C88BBEC-1AA3-49B1-9FE7-BACCD0A09369}" type="presParOf" srcId="{EFDE3DE3-542D-409E-BFAC-0EB2CC2A4CCC}" destId="{47CC7185-B394-46E9-A1D9-2CAD788CDABC}" srcOrd="2" destOrd="0" presId="urn:microsoft.com/office/officeart/2008/layout/LinedList"/>
    <dgm:cxn modelId="{0D3B64E2-3665-4F6D-A911-BDCCD7BD72A5}" type="presParOf" srcId="{3AB57858-FF5B-408F-BAED-45CE983F993B}" destId="{DEF95590-4A60-41CE-B0F4-E32A3A94F213}" srcOrd="8" destOrd="0" presId="urn:microsoft.com/office/officeart/2008/layout/LinedList"/>
    <dgm:cxn modelId="{9E0A401E-0EE6-4499-B914-4BC6B2434433}" type="presParOf" srcId="{3AB57858-FF5B-408F-BAED-45CE983F993B}" destId="{51E1B9CE-2B6E-4327-B9AA-668BD27E3E6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C70DC8-B72E-49F3-941D-2882F04C09C3}" type="doc">
      <dgm:prSet loTypeId="urn:microsoft.com/office/officeart/2005/8/layout/hierarchy4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00AD7D2-70DF-4062-8B67-66C37EF72641}">
      <dgm:prSet phldrT="[Текст]"/>
      <dgm:spPr/>
      <dgm:t>
        <a:bodyPr/>
        <a:lstStyle/>
        <a:p>
          <a:r>
            <a:rPr lang="uk-UA" dirty="0" smtClean="0"/>
            <a:t> Мотиваційні причини конфлікту у системі учень - учень</a:t>
          </a:r>
          <a:endParaRPr lang="ru-RU" dirty="0"/>
        </a:p>
      </dgm:t>
    </dgm:pt>
    <dgm:pt modelId="{D3673DD5-EF49-4476-8E1C-270F6D4E58A3}" type="parTrans" cxnId="{EAAAE42B-D3C7-46A4-AC20-93445A0FD98C}">
      <dgm:prSet/>
      <dgm:spPr/>
      <dgm:t>
        <a:bodyPr/>
        <a:lstStyle/>
        <a:p>
          <a:endParaRPr lang="ru-RU"/>
        </a:p>
      </dgm:t>
    </dgm:pt>
    <dgm:pt modelId="{C57BC1BB-7AAB-4592-9701-5A24E89BB0AC}" type="sibTrans" cxnId="{EAAAE42B-D3C7-46A4-AC20-93445A0FD98C}">
      <dgm:prSet/>
      <dgm:spPr/>
      <dgm:t>
        <a:bodyPr/>
        <a:lstStyle/>
        <a:p>
          <a:endParaRPr lang="ru-RU"/>
        </a:p>
      </dgm:t>
    </dgm:pt>
    <dgm:pt modelId="{4BDCB85C-B447-4547-A02C-3E03E194B113}">
      <dgm:prSet phldrT="[Текст]"/>
      <dgm:spPr/>
      <dgm:t>
        <a:bodyPr/>
        <a:lstStyle/>
        <a:p>
          <a:r>
            <a:rPr lang="uk-UA" dirty="0" smtClean="0"/>
            <a:t>Привернути</a:t>
          </a:r>
        </a:p>
        <a:p>
          <a:r>
            <a:rPr lang="uk-UA" dirty="0" smtClean="0"/>
            <a:t>увагу </a:t>
          </a:r>
          <a:endParaRPr lang="ru-RU" dirty="0"/>
        </a:p>
      </dgm:t>
    </dgm:pt>
    <dgm:pt modelId="{F0A37DB5-D135-4D1E-A5CA-ECF3C6A38017}" type="parTrans" cxnId="{A7A327FD-B344-4D30-945A-79C412F78AF4}">
      <dgm:prSet/>
      <dgm:spPr/>
      <dgm:t>
        <a:bodyPr/>
        <a:lstStyle/>
        <a:p>
          <a:endParaRPr lang="ru-RU"/>
        </a:p>
      </dgm:t>
    </dgm:pt>
    <dgm:pt modelId="{EF098530-4D6C-44D3-BE1D-D90E664743A2}" type="sibTrans" cxnId="{A7A327FD-B344-4D30-945A-79C412F78AF4}">
      <dgm:prSet/>
      <dgm:spPr/>
      <dgm:t>
        <a:bodyPr/>
        <a:lstStyle/>
        <a:p>
          <a:endParaRPr lang="ru-RU"/>
        </a:p>
      </dgm:t>
    </dgm:pt>
    <dgm:pt modelId="{DE74A077-578A-4A93-A70E-51B3BC04B95F}">
      <dgm:prSet phldrT="[Текст]"/>
      <dgm:spPr/>
      <dgm:t>
        <a:bodyPr/>
        <a:lstStyle/>
        <a:p>
          <a:r>
            <a:rPr lang="uk-UA" dirty="0" smtClean="0"/>
            <a:t>помститися</a:t>
          </a:r>
          <a:endParaRPr lang="ru-RU" dirty="0"/>
        </a:p>
      </dgm:t>
    </dgm:pt>
    <dgm:pt modelId="{765AB611-9749-4761-9363-A5FAB86B559F}" type="parTrans" cxnId="{7BB42659-3313-4D73-862B-13A6BEABA526}">
      <dgm:prSet/>
      <dgm:spPr/>
      <dgm:t>
        <a:bodyPr/>
        <a:lstStyle/>
        <a:p>
          <a:endParaRPr lang="ru-RU"/>
        </a:p>
      </dgm:t>
    </dgm:pt>
    <dgm:pt modelId="{ACCF1B5C-7F06-443D-A345-1880B868AC5F}" type="sibTrans" cxnId="{7BB42659-3313-4D73-862B-13A6BEABA526}">
      <dgm:prSet/>
      <dgm:spPr/>
      <dgm:t>
        <a:bodyPr/>
        <a:lstStyle/>
        <a:p>
          <a:endParaRPr lang="ru-RU"/>
        </a:p>
      </dgm:t>
    </dgm:pt>
    <dgm:pt modelId="{B69C83F4-21F8-48D5-9F0D-A5B8001FA195}">
      <dgm:prSet phldrT="[Текст]"/>
      <dgm:spPr/>
      <dgm:t>
        <a:bodyPr/>
        <a:lstStyle/>
        <a:p>
          <a:r>
            <a:rPr lang="uk-UA" dirty="0" smtClean="0"/>
            <a:t>Уникнути невдач</a:t>
          </a:r>
          <a:endParaRPr lang="ru-RU" dirty="0"/>
        </a:p>
      </dgm:t>
    </dgm:pt>
    <dgm:pt modelId="{1663375F-5B5C-4DDB-A2E5-0E7069BC2F2C}" type="parTrans" cxnId="{3157EE00-24CE-4850-A50E-4F5C0DD24F4B}">
      <dgm:prSet/>
      <dgm:spPr/>
      <dgm:t>
        <a:bodyPr/>
        <a:lstStyle/>
        <a:p>
          <a:endParaRPr lang="ru-RU"/>
        </a:p>
      </dgm:t>
    </dgm:pt>
    <dgm:pt modelId="{48C52D30-4D4A-485E-A798-CD89BFC66919}" type="sibTrans" cxnId="{3157EE00-24CE-4850-A50E-4F5C0DD24F4B}">
      <dgm:prSet/>
      <dgm:spPr/>
      <dgm:t>
        <a:bodyPr/>
        <a:lstStyle/>
        <a:p>
          <a:endParaRPr lang="ru-RU"/>
        </a:p>
      </dgm:t>
    </dgm:pt>
    <dgm:pt modelId="{974A3FF0-96C9-4B11-A48F-D2D1023CB821}">
      <dgm:prSet phldrT="[Текст]"/>
      <dgm:spPr/>
      <dgm:t>
        <a:bodyPr/>
        <a:lstStyle/>
        <a:p>
          <a:r>
            <a:rPr lang="uk-UA" dirty="0" smtClean="0"/>
            <a:t>Здобути владу</a:t>
          </a:r>
          <a:endParaRPr lang="ru-RU" dirty="0"/>
        </a:p>
      </dgm:t>
    </dgm:pt>
    <dgm:pt modelId="{EC8CAA11-A29D-47E4-BBA4-04AF30F4562E}" type="parTrans" cxnId="{DB025E6B-3459-48C3-AC9C-203ACC1DDC2E}">
      <dgm:prSet/>
      <dgm:spPr/>
      <dgm:t>
        <a:bodyPr/>
        <a:lstStyle/>
        <a:p>
          <a:endParaRPr lang="ru-RU"/>
        </a:p>
      </dgm:t>
    </dgm:pt>
    <dgm:pt modelId="{543434A9-502D-4D3B-8F81-5FDD13928E44}" type="sibTrans" cxnId="{DB025E6B-3459-48C3-AC9C-203ACC1DDC2E}">
      <dgm:prSet/>
      <dgm:spPr/>
      <dgm:t>
        <a:bodyPr/>
        <a:lstStyle/>
        <a:p>
          <a:endParaRPr lang="ru-RU"/>
        </a:p>
      </dgm:t>
    </dgm:pt>
    <dgm:pt modelId="{C30214D2-9249-4608-9B73-297925A729C0}">
      <dgm:prSet phldrT="[Текст]"/>
      <dgm:spPr/>
      <dgm:t>
        <a:bodyPr/>
        <a:lstStyle/>
        <a:p>
          <a:r>
            <a:rPr lang="uk-UA" dirty="0" smtClean="0"/>
            <a:t>Виграти заклад</a:t>
          </a:r>
          <a:endParaRPr lang="ru-RU" dirty="0"/>
        </a:p>
      </dgm:t>
    </dgm:pt>
    <dgm:pt modelId="{37859394-DD8D-41B1-8850-B02FE72299D9}" type="parTrans" cxnId="{13E9A362-F9F4-4818-8051-AE795B233A2D}">
      <dgm:prSet/>
      <dgm:spPr/>
      <dgm:t>
        <a:bodyPr/>
        <a:lstStyle/>
        <a:p>
          <a:endParaRPr lang="ru-RU"/>
        </a:p>
      </dgm:t>
    </dgm:pt>
    <dgm:pt modelId="{108A8F25-C841-4115-8D72-155EF0B2F0F3}" type="sibTrans" cxnId="{13E9A362-F9F4-4818-8051-AE795B233A2D}">
      <dgm:prSet/>
      <dgm:spPr/>
      <dgm:t>
        <a:bodyPr/>
        <a:lstStyle/>
        <a:p>
          <a:endParaRPr lang="ru-RU"/>
        </a:p>
      </dgm:t>
    </dgm:pt>
    <dgm:pt modelId="{92D332C8-6367-4507-9402-330839D9B71E}" type="pres">
      <dgm:prSet presAssocID="{08C70DC8-B72E-49F3-941D-2882F04C09C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5DCCEFF-E21F-49C1-AC6B-1C589865BFB3}" type="pres">
      <dgm:prSet presAssocID="{E00AD7D2-70DF-4062-8B67-66C37EF72641}" presName="vertOne" presStyleCnt="0"/>
      <dgm:spPr/>
    </dgm:pt>
    <dgm:pt modelId="{43855877-86D4-4B84-AD04-5FFAB9A591AE}" type="pres">
      <dgm:prSet presAssocID="{E00AD7D2-70DF-4062-8B67-66C37EF7264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D62514-BA55-4FFE-A829-6F915083646B}" type="pres">
      <dgm:prSet presAssocID="{E00AD7D2-70DF-4062-8B67-66C37EF72641}" presName="parTransOne" presStyleCnt="0"/>
      <dgm:spPr/>
    </dgm:pt>
    <dgm:pt modelId="{2E89B350-3797-417B-941E-D47A89D92974}" type="pres">
      <dgm:prSet presAssocID="{E00AD7D2-70DF-4062-8B67-66C37EF72641}" presName="horzOne" presStyleCnt="0"/>
      <dgm:spPr/>
    </dgm:pt>
    <dgm:pt modelId="{4734A535-C65C-438F-A084-5C291FEEA2C9}" type="pres">
      <dgm:prSet presAssocID="{4BDCB85C-B447-4547-A02C-3E03E194B113}" presName="vertTwo" presStyleCnt="0"/>
      <dgm:spPr/>
    </dgm:pt>
    <dgm:pt modelId="{4191339C-3A83-4884-9E83-0D9FA56061C9}" type="pres">
      <dgm:prSet presAssocID="{4BDCB85C-B447-4547-A02C-3E03E194B11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8454A6-6840-445B-8629-61128D644857}" type="pres">
      <dgm:prSet presAssocID="{4BDCB85C-B447-4547-A02C-3E03E194B113}" presName="parTransTwo" presStyleCnt="0"/>
      <dgm:spPr/>
    </dgm:pt>
    <dgm:pt modelId="{BEE8A168-A569-4B62-BBF2-1185B0B750C9}" type="pres">
      <dgm:prSet presAssocID="{4BDCB85C-B447-4547-A02C-3E03E194B113}" presName="horzTwo" presStyleCnt="0"/>
      <dgm:spPr/>
    </dgm:pt>
    <dgm:pt modelId="{42033B21-FC69-439E-9AB9-4039FD716D6B}" type="pres">
      <dgm:prSet presAssocID="{DE74A077-578A-4A93-A70E-51B3BC04B95F}" presName="vertThree" presStyleCnt="0"/>
      <dgm:spPr/>
    </dgm:pt>
    <dgm:pt modelId="{03862C0A-DC3E-49D0-A82B-AD8E48834E76}" type="pres">
      <dgm:prSet presAssocID="{DE74A077-578A-4A93-A70E-51B3BC04B95F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035568-CFBB-4718-B294-C2549EC30CD9}" type="pres">
      <dgm:prSet presAssocID="{DE74A077-578A-4A93-A70E-51B3BC04B95F}" presName="horzThree" presStyleCnt="0"/>
      <dgm:spPr/>
    </dgm:pt>
    <dgm:pt modelId="{9369D294-1B1E-4D88-AC76-9D410945ACAA}" type="pres">
      <dgm:prSet presAssocID="{ACCF1B5C-7F06-443D-A345-1880B868AC5F}" presName="sibSpaceThree" presStyleCnt="0"/>
      <dgm:spPr/>
    </dgm:pt>
    <dgm:pt modelId="{5764AF96-227D-4F23-9B03-364C0DAFBA1B}" type="pres">
      <dgm:prSet presAssocID="{B69C83F4-21F8-48D5-9F0D-A5B8001FA195}" presName="vertThree" presStyleCnt="0"/>
      <dgm:spPr/>
    </dgm:pt>
    <dgm:pt modelId="{C0332BBC-9936-4A50-B5A3-DE5D30F6CF4A}" type="pres">
      <dgm:prSet presAssocID="{B69C83F4-21F8-48D5-9F0D-A5B8001FA195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B9D4AB-9DDA-4D8D-A932-1667C93F88F3}" type="pres">
      <dgm:prSet presAssocID="{B69C83F4-21F8-48D5-9F0D-A5B8001FA195}" presName="horzThree" presStyleCnt="0"/>
      <dgm:spPr/>
    </dgm:pt>
    <dgm:pt modelId="{E3B9F76D-CBBF-40E6-9BCC-BC840E1CA4F2}" type="pres">
      <dgm:prSet presAssocID="{EF098530-4D6C-44D3-BE1D-D90E664743A2}" presName="sibSpaceTwo" presStyleCnt="0"/>
      <dgm:spPr/>
    </dgm:pt>
    <dgm:pt modelId="{B62096F9-9FF0-4596-AB7C-367203BDEE65}" type="pres">
      <dgm:prSet presAssocID="{974A3FF0-96C9-4B11-A48F-D2D1023CB821}" presName="vertTwo" presStyleCnt="0"/>
      <dgm:spPr/>
    </dgm:pt>
    <dgm:pt modelId="{0C764003-4894-4F73-A3FB-1E6A2296FA57}" type="pres">
      <dgm:prSet presAssocID="{974A3FF0-96C9-4B11-A48F-D2D1023CB82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D77F8A-B6AB-45DF-B175-049389FE36D7}" type="pres">
      <dgm:prSet presAssocID="{974A3FF0-96C9-4B11-A48F-D2D1023CB821}" presName="parTransTwo" presStyleCnt="0"/>
      <dgm:spPr/>
    </dgm:pt>
    <dgm:pt modelId="{890258F4-3303-4AE9-9E61-31425F9FD201}" type="pres">
      <dgm:prSet presAssocID="{974A3FF0-96C9-4B11-A48F-D2D1023CB821}" presName="horzTwo" presStyleCnt="0"/>
      <dgm:spPr/>
    </dgm:pt>
    <dgm:pt modelId="{8AE1869D-3BBE-454E-96BA-26EFAD616CEE}" type="pres">
      <dgm:prSet presAssocID="{C30214D2-9249-4608-9B73-297925A729C0}" presName="vertThree" presStyleCnt="0"/>
      <dgm:spPr/>
    </dgm:pt>
    <dgm:pt modelId="{D4ED94F8-2432-426E-8033-91384CFE703B}" type="pres">
      <dgm:prSet presAssocID="{C30214D2-9249-4608-9B73-297925A729C0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B37649-E2F0-4E6B-B47F-5A4307A07B01}" type="pres">
      <dgm:prSet presAssocID="{C30214D2-9249-4608-9B73-297925A729C0}" presName="horzThree" presStyleCnt="0"/>
      <dgm:spPr/>
    </dgm:pt>
  </dgm:ptLst>
  <dgm:cxnLst>
    <dgm:cxn modelId="{7BB42659-3313-4D73-862B-13A6BEABA526}" srcId="{4BDCB85C-B447-4547-A02C-3E03E194B113}" destId="{DE74A077-578A-4A93-A70E-51B3BC04B95F}" srcOrd="0" destOrd="0" parTransId="{765AB611-9749-4761-9363-A5FAB86B559F}" sibTransId="{ACCF1B5C-7F06-443D-A345-1880B868AC5F}"/>
    <dgm:cxn modelId="{A7A327FD-B344-4D30-945A-79C412F78AF4}" srcId="{E00AD7D2-70DF-4062-8B67-66C37EF72641}" destId="{4BDCB85C-B447-4547-A02C-3E03E194B113}" srcOrd="0" destOrd="0" parTransId="{F0A37DB5-D135-4D1E-A5CA-ECF3C6A38017}" sibTransId="{EF098530-4D6C-44D3-BE1D-D90E664743A2}"/>
    <dgm:cxn modelId="{02C99F0A-E2C6-4AEF-8074-EFA006641FB5}" type="presOf" srcId="{DE74A077-578A-4A93-A70E-51B3BC04B95F}" destId="{03862C0A-DC3E-49D0-A82B-AD8E48834E76}" srcOrd="0" destOrd="0" presId="urn:microsoft.com/office/officeart/2005/8/layout/hierarchy4"/>
    <dgm:cxn modelId="{C1D76E10-0197-4C27-87E8-4E745AC8C207}" type="presOf" srcId="{4BDCB85C-B447-4547-A02C-3E03E194B113}" destId="{4191339C-3A83-4884-9E83-0D9FA56061C9}" srcOrd="0" destOrd="0" presId="urn:microsoft.com/office/officeart/2005/8/layout/hierarchy4"/>
    <dgm:cxn modelId="{00459C10-66D9-402B-B608-846965A13CAB}" type="presOf" srcId="{E00AD7D2-70DF-4062-8B67-66C37EF72641}" destId="{43855877-86D4-4B84-AD04-5FFAB9A591AE}" srcOrd="0" destOrd="0" presId="urn:microsoft.com/office/officeart/2005/8/layout/hierarchy4"/>
    <dgm:cxn modelId="{DB025E6B-3459-48C3-AC9C-203ACC1DDC2E}" srcId="{E00AD7D2-70DF-4062-8B67-66C37EF72641}" destId="{974A3FF0-96C9-4B11-A48F-D2D1023CB821}" srcOrd="1" destOrd="0" parTransId="{EC8CAA11-A29D-47E4-BBA4-04AF30F4562E}" sibTransId="{543434A9-502D-4D3B-8F81-5FDD13928E44}"/>
    <dgm:cxn modelId="{EAAAE42B-D3C7-46A4-AC20-93445A0FD98C}" srcId="{08C70DC8-B72E-49F3-941D-2882F04C09C3}" destId="{E00AD7D2-70DF-4062-8B67-66C37EF72641}" srcOrd="0" destOrd="0" parTransId="{D3673DD5-EF49-4476-8E1C-270F6D4E58A3}" sibTransId="{C57BC1BB-7AAB-4592-9701-5A24E89BB0AC}"/>
    <dgm:cxn modelId="{460BEECC-7D62-47C2-8938-91B7DB51F297}" type="presOf" srcId="{974A3FF0-96C9-4B11-A48F-D2D1023CB821}" destId="{0C764003-4894-4F73-A3FB-1E6A2296FA57}" srcOrd="0" destOrd="0" presId="urn:microsoft.com/office/officeart/2005/8/layout/hierarchy4"/>
    <dgm:cxn modelId="{BF9E7559-1813-416F-964E-33EE5668FB42}" type="presOf" srcId="{08C70DC8-B72E-49F3-941D-2882F04C09C3}" destId="{92D332C8-6367-4507-9402-330839D9B71E}" srcOrd="0" destOrd="0" presId="urn:microsoft.com/office/officeart/2005/8/layout/hierarchy4"/>
    <dgm:cxn modelId="{13E9A362-F9F4-4818-8051-AE795B233A2D}" srcId="{974A3FF0-96C9-4B11-A48F-D2D1023CB821}" destId="{C30214D2-9249-4608-9B73-297925A729C0}" srcOrd="0" destOrd="0" parTransId="{37859394-DD8D-41B1-8850-B02FE72299D9}" sibTransId="{108A8F25-C841-4115-8D72-155EF0B2F0F3}"/>
    <dgm:cxn modelId="{E5E7E2C0-42D5-45CD-8229-084893D33509}" type="presOf" srcId="{C30214D2-9249-4608-9B73-297925A729C0}" destId="{D4ED94F8-2432-426E-8033-91384CFE703B}" srcOrd="0" destOrd="0" presId="urn:microsoft.com/office/officeart/2005/8/layout/hierarchy4"/>
    <dgm:cxn modelId="{3157EE00-24CE-4850-A50E-4F5C0DD24F4B}" srcId="{4BDCB85C-B447-4547-A02C-3E03E194B113}" destId="{B69C83F4-21F8-48D5-9F0D-A5B8001FA195}" srcOrd="1" destOrd="0" parTransId="{1663375F-5B5C-4DDB-A2E5-0E7069BC2F2C}" sibTransId="{48C52D30-4D4A-485E-A798-CD89BFC66919}"/>
    <dgm:cxn modelId="{BF7589AA-BCB6-46BC-BA54-41CE05D424EC}" type="presOf" srcId="{B69C83F4-21F8-48D5-9F0D-A5B8001FA195}" destId="{C0332BBC-9936-4A50-B5A3-DE5D30F6CF4A}" srcOrd="0" destOrd="0" presId="urn:microsoft.com/office/officeart/2005/8/layout/hierarchy4"/>
    <dgm:cxn modelId="{7E5C6B4E-EA31-4B6D-A3AF-7B6E1051EE41}" type="presParOf" srcId="{92D332C8-6367-4507-9402-330839D9B71E}" destId="{F5DCCEFF-E21F-49C1-AC6B-1C589865BFB3}" srcOrd="0" destOrd="0" presId="urn:microsoft.com/office/officeart/2005/8/layout/hierarchy4"/>
    <dgm:cxn modelId="{12F4D2E5-BA36-4E7C-A7A3-4CF66B3109C3}" type="presParOf" srcId="{F5DCCEFF-E21F-49C1-AC6B-1C589865BFB3}" destId="{43855877-86D4-4B84-AD04-5FFAB9A591AE}" srcOrd="0" destOrd="0" presId="urn:microsoft.com/office/officeart/2005/8/layout/hierarchy4"/>
    <dgm:cxn modelId="{2FC97FAC-5638-40F8-96B5-E0A17B1C8CBD}" type="presParOf" srcId="{F5DCCEFF-E21F-49C1-AC6B-1C589865BFB3}" destId="{4ED62514-BA55-4FFE-A829-6F915083646B}" srcOrd="1" destOrd="0" presId="urn:microsoft.com/office/officeart/2005/8/layout/hierarchy4"/>
    <dgm:cxn modelId="{11ADB380-0425-4204-AE91-22C340388156}" type="presParOf" srcId="{F5DCCEFF-E21F-49C1-AC6B-1C589865BFB3}" destId="{2E89B350-3797-417B-941E-D47A89D92974}" srcOrd="2" destOrd="0" presId="urn:microsoft.com/office/officeart/2005/8/layout/hierarchy4"/>
    <dgm:cxn modelId="{B734D7CF-F845-46A8-91BC-0EC495606CFE}" type="presParOf" srcId="{2E89B350-3797-417B-941E-D47A89D92974}" destId="{4734A535-C65C-438F-A084-5C291FEEA2C9}" srcOrd="0" destOrd="0" presId="urn:microsoft.com/office/officeart/2005/8/layout/hierarchy4"/>
    <dgm:cxn modelId="{5CF56F4F-7750-48DB-A72A-F790F04E39AE}" type="presParOf" srcId="{4734A535-C65C-438F-A084-5C291FEEA2C9}" destId="{4191339C-3A83-4884-9E83-0D9FA56061C9}" srcOrd="0" destOrd="0" presId="urn:microsoft.com/office/officeart/2005/8/layout/hierarchy4"/>
    <dgm:cxn modelId="{0C8CA24D-4EA9-4991-8817-628F7FBB6C47}" type="presParOf" srcId="{4734A535-C65C-438F-A084-5C291FEEA2C9}" destId="{AA8454A6-6840-445B-8629-61128D644857}" srcOrd="1" destOrd="0" presId="urn:microsoft.com/office/officeart/2005/8/layout/hierarchy4"/>
    <dgm:cxn modelId="{D6A85354-F5BF-497B-A671-091598A4C4F2}" type="presParOf" srcId="{4734A535-C65C-438F-A084-5C291FEEA2C9}" destId="{BEE8A168-A569-4B62-BBF2-1185B0B750C9}" srcOrd="2" destOrd="0" presId="urn:microsoft.com/office/officeart/2005/8/layout/hierarchy4"/>
    <dgm:cxn modelId="{BBA13925-4E7A-4F9A-BA79-5B3FD489D597}" type="presParOf" srcId="{BEE8A168-A569-4B62-BBF2-1185B0B750C9}" destId="{42033B21-FC69-439E-9AB9-4039FD716D6B}" srcOrd="0" destOrd="0" presId="urn:microsoft.com/office/officeart/2005/8/layout/hierarchy4"/>
    <dgm:cxn modelId="{331EBF46-03EC-44F1-829D-775B2695EBA8}" type="presParOf" srcId="{42033B21-FC69-439E-9AB9-4039FD716D6B}" destId="{03862C0A-DC3E-49D0-A82B-AD8E48834E76}" srcOrd="0" destOrd="0" presId="urn:microsoft.com/office/officeart/2005/8/layout/hierarchy4"/>
    <dgm:cxn modelId="{D95B14AD-79D7-419B-944E-F5015C555542}" type="presParOf" srcId="{42033B21-FC69-439E-9AB9-4039FD716D6B}" destId="{45035568-CFBB-4718-B294-C2549EC30CD9}" srcOrd="1" destOrd="0" presId="urn:microsoft.com/office/officeart/2005/8/layout/hierarchy4"/>
    <dgm:cxn modelId="{231F6964-5C27-434E-90D9-77F6D2CF558E}" type="presParOf" srcId="{BEE8A168-A569-4B62-BBF2-1185B0B750C9}" destId="{9369D294-1B1E-4D88-AC76-9D410945ACAA}" srcOrd="1" destOrd="0" presId="urn:microsoft.com/office/officeart/2005/8/layout/hierarchy4"/>
    <dgm:cxn modelId="{1E6A54A1-53D0-40E5-AAE1-9A35DC349722}" type="presParOf" srcId="{BEE8A168-A569-4B62-BBF2-1185B0B750C9}" destId="{5764AF96-227D-4F23-9B03-364C0DAFBA1B}" srcOrd="2" destOrd="0" presId="urn:microsoft.com/office/officeart/2005/8/layout/hierarchy4"/>
    <dgm:cxn modelId="{25C9F64D-0019-47A0-BFD4-071F344FD82F}" type="presParOf" srcId="{5764AF96-227D-4F23-9B03-364C0DAFBA1B}" destId="{C0332BBC-9936-4A50-B5A3-DE5D30F6CF4A}" srcOrd="0" destOrd="0" presId="urn:microsoft.com/office/officeart/2005/8/layout/hierarchy4"/>
    <dgm:cxn modelId="{3ABCA509-A121-418D-8520-6D3C70971EB4}" type="presParOf" srcId="{5764AF96-227D-4F23-9B03-364C0DAFBA1B}" destId="{BCB9D4AB-9DDA-4D8D-A932-1667C93F88F3}" srcOrd="1" destOrd="0" presId="urn:microsoft.com/office/officeart/2005/8/layout/hierarchy4"/>
    <dgm:cxn modelId="{427FD342-176E-42C2-822B-173B489D9EA6}" type="presParOf" srcId="{2E89B350-3797-417B-941E-D47A89D92974}" destId="{E3B9F76D-CBBF-40E6-9BCC-BC840E1CA4F2}" srcOrd="1" destOrd="0" presId="urn:microsoft.com/office/officeart/2005/8/layout/hierarchy4"/>
    <dgm:cxn modelId="{970BD17F-6591-4571-8FEF-0B799E9C50BB}" type="presParOf" srcId="{2E89B350-3797-417B-941E-D47A89D92974}" destId="{B62096F9-9FF0-4596-AB7C-367203BDEE65}" srcOrd="2" destOrd="0" presId="urn:microsoft.com/office/officeart/2005/8/layout/hierarchy4"/>
    <dgm:cxn modelId="{3110F084-0156-4CC4-856F-7F46B99491AD}" type="presParOf" srcId="{B62096F9-9FF0-4596-AB7C-367203BDEE65}" destId="{0C764003-4894-4F73-A3FB-1E6A2296FA57}" srcOrd="0" destOrd="0" presId="urn:microsoft.com/office/officeart/2005/8/layout/hierarchy4"/>
    <dgm:cxn modelId="{AF59189A-27A7-4836-B4C7-5F7E21B72BD0}" type="presParOf" srcId="{B62096F9-9FF0-4596-AB7C-367203BDEE65}" destId="{35D77F8A-B6AB-45DF-B175-049389FE36D7}" srcOrd="1" destOrd="0" presId="urn:microsoft.com/office/officeart/2005/8/layout/hierarchy4"/>
    <dgm:cxn modelId="{B7A2F4B3-70CA-44CD-9FF5-234967D3EBE9}" type="presParOf" srcId="{B62096F9-9FF0-4596-AB7C-367203BDEE65}" destId="{890258F4-3303-4AE9-9E61-31425F9FD201}" srcOrd="2" destOrd="0" presId="urn:microsoft.com/office/officeart/2005/8/layout/hierarchy4"/>
    <dgm:cxn modelId="{711B9D55-56E8-4703-A7B5-EF0460CCBC8D}" type="presParOf" srcId="{890258F4-3303-4AE9-9E61-31425F9FD201}" destId="{8AE1869D-3BBE-454E-96BA-26EFAD616CEE}" srcOrd="0" destOrd="0" presId="urn:microsoft.com/office/officeart/2005/8/layout/hierarchy4"/>
    <dgm:cxn modelId="{77A60940-839D-4736-91B4-0D0E9A670B01}" type="presParOf" srcId="{8AE1869D-3BBE-454E-96BA-26EFAD616CEE}" destId="{D4ED94F8-2432-426E-8033-91384CFE703B}" srcOrd="0" destOrd="0" presId="urn:microsoft.com/office/officeart/2005/8/layout/hierarchy4"/>
    <dgm:cxn modelId="{96F6ECBF-174D-496C-8365-A0118EBE600E}" type="presParOf" srcId="{8AE1869D-3BBE-454E-96BA-26EFAD616CEE}" destId="{AFB37649-E2F0-4E6B-B47F-5A4307A07B0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114D1-9EBA-4941-85C6-60DE771E81C6}">
      <dsp:nvSpPr>
        <dsp:cNvPr id="0" name=""/>
        <dsp:cNvSpPr/>
      </dsp:nvSpPr>
      <dsp:spPr>
        <a:xfrm>
          <a:off x="0" y="0"/>
          <a:ext cx="8064896" cy="974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Перший конфліктний період – адаптація першокласника .</a:t>
          </a:r>
          <a:endParaRPr lang="ru-RU" sz="1600" kern="1200" dirty="0"/>
        </a:p>
      </dsp:txBody>
      <dsp:txXfrm>
        <a:off x="1710416" y="0"/>
        <a:ext cx="6354479" cy="974368"/>
      </dsp:txXfrm>
    </dsp:sp>
    <dsp:sp modelId="{470EED23-8008-40AD-9289-447D1A956DC3}">
      <dsp:nvSpPr>
        <dsp:cNvPr id="0" name=""/>
        <dsp:cNvSpPr/>
      </dsp:nvSpPr>
      <dsp:spPr>
        <a:xfrm>
          <a:off x="97436" y="97436"/>
          <a:ext cx="1612979" cy="7794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5BD1D-ECC8-445B-9697-D86679D5176A}">
      <dsp:nvSpPr>
        <dsp:cNvPr id="0" name=""/>
        <dsp:cNvSpPr/>
      </dsp:nvSpPr>
      <dsp:spPr>
        <a:xfrm>
          <a:off x="0" y="1071805"/>
          <a:ext cx="8064896" cy="974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Перехід  до середньої школи.</a:t>
          </a:r>
          <a:endParaRPr lang="ru-RU" sz="1600" kern="1200" dirty="0"/>
        </a:p>
      </dsp:txBody>
      <dsp:txXfrm>
        <a:off x="1710416" y="1071805"/>
        <a:ext cx="6354479" cy="974368"/>
      </dsp:txXfrm>
    </dsp:sp>
    <dsp:sp modelId="{5D5EBB71-98D4-4370-870A-00E57D29893D}">
      <dsp:nvSpPr>
        <dsp:cNvPr id="0" name=""/>
        <dsp:cNvSpPr/>
      </dsp:nvSpPr>
      <dsp:spPr>
        <a:xfrm>
          <a:off x="97436" y="1169241"/>
          <a:ext cx="1612979" cy="7794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7C800-5A36-46E0-8C90-4903F29E19FB}">
      <dsp:nvSpPr>
        <dsp:cNvPr id="0" name=""/>
        <dsp:cNvSpPr/>
      </dsp:nvSpPr>
      <dsp:spPr>
        <a:xfrm>
          <a:off x="0" y="2143610"/>
          <a:ext cx="8064896" cy="974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Підлітковий період, закінчення 9 класу.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1710416" y="2143610"/>
        <a:ext cx="6354479" cy="974368"/>
      </dsp:txXfrm>
    </dsp:sp>
    <dsp:sp modelId="{977F924E-3353-48E1-AAB0-D4E832443494}">
      <dsp:nvSpPr>
        <dsp:cNvPr id="0" name=""/>
        <dsp:cNvSpPr/>
      </dsp:nvSpPr>
      <dsp:spPr>
        <a:xfrm>
          <a:off x="97436" y="2241047"/>
          <a:ext cx="1612979" cy="7794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4F27-BBB2-4692-B42F-F72469C13065}">
      <dsp:nvSpPr>
        <dsp:cNvPr id="0" name=""/>
        <dsp:cNvSpPr/>
      </dsp:nvSpPr>
      <dsp:spPr>
        <a:xfrm>
          <a:off x="0" y="3215415"/>
          <a:ext cx="8064896" cy="974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Закінчення школи, вибір професії,здача ЗНО, початок особистого життя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/>
        </a:p>
      </dsp:txBody>
      <dsp:txXfrm>
        <a:off x="1710416" y="3215415"/>
        <a:ext cx="6354479" cy="974368"/>
      </dsp:txXfrm>
    </dsp:sp>
    <dsp:sp modelId="{B0E1BB00-236A-4F73-A520-0C45AFC7D9C9}">
      <dsp:nvSpPr>
        <dsp:cNvPr id="0" name=""/>
        <dsp:cNvSpPr/>
      </dsp:nvSpPr>
      <dsp:spPr>
        <a:xfrm>
          <a:off x="97436" y="3312852"/>
          <a:ext cx="1612979" cy="7794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37D3B-5BCB-4B7D-BDCC-53430E7BCFE4}">
      <dsp:nvSpPr>
        <dsp:cNvPr id="0" name=""/>
        <dsp:cNvSpPr/>
      </dsp:nvSpPr>
      <dsp:spPr>
        <a:xfrm>
          <a:off x="3470869" y="52"/>
          <a:ext cx="1411188" cy="14111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Учень-учень</a:t>
          </a:r>
          <a:endParaRPr lang="ru-RU" sz="1400" kern="1200" dirty="0"/>
        </a:p>
      </dsp:txBody>
      <dsp:txXfrm>
        <a:off x="3677533" y="206716"/>
        <a:ext cx="997860" cy="997860"/>
      </dsp:txXfrm>
    </dsp:sp>
    <dsp:sp modelId="{8DE9BB7A-4E52-490E-9175-F5F0010F3ED3}">
      <dsp:nvSpPr>
        <dsp:cNvPr id="0" name=""/>
        <dsp:cNvSpPr/>
      </dsp:nvSpPr>
      <dsp:spPr>
        <a:xfrm rot="1542857">
          <a:off x="4933544" y="922160"/>
          <a:ext cx="374029" cy="476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939100" y="993072"/>
        <a:ext cx="261820" cy="285765"/>
      </dsp:txXfrm>
    </dsp:sp>
    <dsp:sp modelId="{F224554F-AE74-4B3C-84F7-3F6D8E75B6E3}">
      <dsp:nvSpPr>
        <dsp:cNvPr id="0" name=""/>
        <dsp:cNvSpPr/>
      </dsp:nvSpPr>
      <dsp:spPr>
        <a:xfrm>
          <a:off x="5378133" y="918542"/>
          <a:ext cx="1411188" cy="14111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Учень учитель</a:t>
          </a:r>
          <a:endParaRPr lang="ru-RU" sz="1400" kern="1200" dirty="0"/>
        </a:p>
      </dsp:txBody>
      <dsp:txXfrm>
        <a:off x="5584797" y="1125206"/>
        <a:ext cx="997860" cy="997860"/>
      </dsp:txXfrm>
    </dsp:sp>
    <dsp:sp modelId="{620AA2C3-B649-43C7-81E5-3ADA3E33388A}">
      <dsp:nvSpPr>
        <dsp:cNvPr id="0" name=""/>
        <dsp:cNvSpPr/>
      </dsp:nvSpPr>
      <dsp:spPr>
        <a:xfrm rot="4628571">
          <a:off x="6129885" y="2407591"/>
          <a:ext cx="374029" cy="476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173505" y="2448148"/>
        <a:ext cx="261820" cy="285765"/>
      </dsp:txXfrm>
    </dsp:sp>
    <dsp:sp modelId="{218D687E-4309-4843-9E01-B5AD20B6C936}">
      <dsp:nvSpPr>
        <dsp:cNvPr id="0" name=""/>
        <dsp:cNvSpPr/>
      </dsp:nvSpPr>
      <dsp:spPr>
        <a:xfrm>
          <a:off x="5849189" y="2982370"/>
          <a:ext cx="1411188" cy="14111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Учитель-учитель</a:t>
          </a:r>
          <a:endParaRPr lang="ru-RU" sz="1400" kern="1200" dirty="0"/>
        </a:p>
      </dsp:txBody>
      <dsp:txXfrm>
        <a:off x="6055853" y="3189034"/>
        <a:ext cx="997860" cy="997860"/>
      </dsp:txXfrm>
    </dsp:sp>
    <dsp:sp modelId="{2439B77F-5E1E-42CC-8635-2B81D0E43330}">
      <dsp:nvSpPr>
        <dsp:cNvPr id="0" name=""/>
        <dsp:cNvSpPr/>
      </dsp:nvSpPr>
      <dsp:spPr>
        <a:xfrm rot="7714286">
          <a:off x="5714435" y="4269080"/>
          <a:ext cx="374029" cy="476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5805520" y="4320471"/>
        <a:ext cx="261820" cy="285765"/>
      </dsp:txXfrm>
    </dsp:sp>
    <dsp:sp modelId="{E26A2ED2-2D98-4A1C-9802-FEE24FC5D05F}">
      <dsp:nvSpPr>
        <dsp:cNvPr id="0" name=""/>
        <dsp:cNvSpPr/>
      </dsp:nvSpPr>
      <dsp:spPr>
        <a:xfrm>
          <a:off x="4529321" y="4637431"/>
          <a:ext cx="1411188" cy="14111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Директор - завуч</a:t>
          </a:r>
          <a:endParaRPr lang="ru-RU" sz="1400" kern="1200" dirty="0"/>
        </a:p>
      </dsp:txBody>
      <dsp:txXfrm>
        <a:off x="4735985" y="4844095"/>
        <a:ext cx="997860" cy="997860"/>
      </dsp:txXfrm>
    </dsp:sp>
    <dsp:sp modelId="{F946DF40-C4F7-4719-89A6-7A940B6AA1AE}">
      <dsp:nvSpPr>
        <dsp:cNvPr id="0" name=""/>
        <dsp:cNvSpPr/>
      </dsp:nvSpPr>
      <dsp:spPr>
        <a:xfrm rot="10800000">
          <a:off x="4000035" y="5104887"/>
          <a:ext cx="374029" cy="476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4112244" y="5200142"/>
        <a:ext cx="261820" cy="285765"/>
      </dsp:txXfrm>
    </dsp:sp>
    <dsp:sp modelId="{74F5BFF2-6601-4BFD-BF01-AB5B0CB304B6}">
      <dsp:nvSpPr>
        <dsp:cNvPr id="0" name=""/>
        <dsp:cNvSpPr/>
      </dsp:nvSpPr>
      <dsp:spPr>
        <a:xfrm>
          <a:off x="2412418" y="4637431"/>
          <a:ext cx="1411188" cy="14111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Директор - </a:t>
          </a:r>
          <a:r>
            <a:rPr lang="uk-UA" sz="1400" kern="1200" dirty="0" err="1" smtClean="0"/>
            <a:t>педколектив</a:t>
          </a:r>
          <a:endParaRPr lang="ru-RU" sz="1400" kern="1200" dirty="0"/>
        </a:p>
      </dsp:txBody>
      <dsp:txXfrm>
        <a:off x="2619082" y="4844095"/>
        <a:ext cx="997860" cy="997860"/>
      </dsp:txXfrm>
    </dsp:sp>
    <dsp:sp modelId="{AC68BC80-3923-40C0-9089-99834BD0EEBE}">
      <dsp:nvSpPr>
        <dsp:cNvPr id="0" name=""/>
        <dsp:cNvSpPr/>
      </dsp:nvSpPr>
      <dsp:spPr>
        <a:xfrm rot="4844583" flipV="1">
          <a:off x="4481437" y="3022604"/>
          <a:ext cx="52001" cy="99213"/>
        </a:xfrm>
        <a:prstGeom prst="horizontalScroll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4487982" y="3034749"/>
        <a:ext cx="36401" cy="59527"/>
      </dsp:txXfrm>
    </dsp:sp>
    <dsp:sp modelId="{64F10EA0-F982-4AF4-83EF-0C65B27876F5}">
      <dsp:nvSpPr>
        <dsp:cNvPr id="0" name=""/>
        <dsp:cNvSpPr/>
      </dsp:nvSpPr>
      <dsp:spPr>
        <a:xfrm>
          <a:off x="1092550" y="2982370"/>
          <a:ext cx="1411188" cy="14111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Батьки-вчителі</a:t>
          </a:r>
          <a:endParaRPr lang="ru-RU" sz="1400" kern="1200" dirty="0"/>
        </a:p>
      </dsp:txBody>
      <dsp:txXfrm>
        <a:off x="1299214" y="3189034"/>
        <a:ext cx="997860" cy="997860"/>
      </dsp:txXfrm>
    </dsp:sp>
    <dsp:sp modelId="{D33D718E-8311-4CA4-90C1-43B702E9B00B}">
      <dsp:nvSpPr>
        <dsp:cNvPr id="0" name=""/>
        <dsp:cNvSpPr/>
      </dsp:nvSpPr>
      <dsp:spPr>
        <a:xfrm rot="16971429">
          <a:off x="1844302" y="2428232"/>
          <a:ext cx="374029" cy="476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887922" y="2578185"/>
        <a:ext cx="261820" cy="285765"/>
      </dsp:txXfrm>
    </dsp:sp>
    <dsp:sp modelId="{A7DCC490-4D15-40E3-AD8A-191263C46981}">
      <dsp:nvSpPr>
        <dsp:cNvPr id="0" name=""/>
        <dsp:cNvSpPr/>
      </dsp:nvSpPr>
      <dsp:spPr>
        <a:xfrm>
          <a:off x="1563605" y="918542"/>
          <a:ext cx="1411188" cy="14111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Учитель </a:t>
          </a:r>
          <a:r>
            <a:rPr lang="uk-UA" sz="1400" kern="1200" dirty="0" err="1" smtClean="0"/>
            <a:t>-учень</a:t>
          </a:r>
          <a:endParaRPr lang="ru-RU" sz="1400" kern="1200" dirty="0"/>
        </a:p>
      </dsp:txBody>
      <dsp:txXfrm>
        <a:off x="1770269" y="1125206"/>
        <a:ext cx="997860" cy="997860"/>
      </dsp:txXfrm>
    </dsp:sp>
    <dsp:sp modelId="{7B38F9A5-F352-4B48-88E8-54050CE2FB55}">
      <dsp:nvSpPr>
        <dsp:cNvPr id="0" name=""/>
        <dsp:cNvSpPr/>
      </dsp:nvSpPr>
      <dsp:spPr>
        <a:xfrm rot="20057143">
          <a:off x="3026280" y="931346"/>
          <a:ext cx="374029" cy="476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031836" y="1050944"/>
        <a:ext cx="261820" cy="285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7876B-DF81-4A7A-9EEA-4191979E06E5}">
      <dsp:nvSpPr>
        <dsp:cNvPr id="0" name=""/>
        <dsp:cNvSpPr/>
      </dsp:nvSpPr>
      <dsp:spPr>
        <a:xfrm>
          <a:off x="0" y="0"/>
          <a:ext cx="8964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5375F-11FB-48E2-8FAF-CE899EEB0522}">
      <dsp:nvSpPr>
        <dsp:cNvPr id="0" name=""/>
        <dsp:cNvSpPr/>
      </dsp:nvSpPr>
      <dsp:spPr>
        <a:xfrm>
          <a:off x="0" y="0"/>
          <a:ext cx="1792897" cy="4840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Фахові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Сподівань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Особистої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несумісності</a:t>
          </a:r>
          <a:endParaRPr lang="ru-RU" sz="2300" kern="1200" dirty="0"/>
        </a:p>
      </dsp:txBody>
      <dsp:txXfrm>
        <a:off x="0" y="0"/>
        <a:ext cx="1792897" cy="4840311"/>
      </dsp:txXfrm>
    </dsp:sp>
    <dsp:sp modelId="{DD6D80CF-ADBE-4A47-89DC-D18FA7F993A1}">
      <dsp:nvSpPr>
        <dsp:cNvPr id="0" name=""/>
        <dsp:cNvSpPr/>
      </dsp:nvSpPr>
      <dsp:spPr>
        <a:xfrm>
          <a:off x="1927364" y="75629"/>
          <a:ext cx="7037123" cy="1512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Виникають, як реакція на порушення ділових зв'язків,появу перешкод на шляху до мети у професійній діяльності.</a:t>
          </a:r>
          <a:endParaRPr lang="ru-RU" sz="2600" kern="1200" dirty="0"/>
        </a:p>
      </dsp:txBody>
      <dsp:txXfrm>
        <a:off x="1927364" y="75629"/>
        <a:ext cx="7037123" cy="1512597"/>
      </dsp:txXfrm>
    </dsp:sp>
    <dsp:sp modelId="{1A9E373D-DBDC-4B1A-A8F0-D83DE6BD6868}">
      <dsp:nvSpPr>
        <dsp:cNvPr id="0" name=""/>
        <dsp:cNvSpPr/>
      </dsp:nvSpPr>
      <dsp:spPr>
        <a:xfrm>
          <a:off x="1792897" y="1588227"/>
          <a:ext cx="7171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10AE2-2B88-4FF6-B0A6-D22E43E9F687}">
      <dsp:nvSpPr>
        <dsp:cNvPr id="0" name=""/>
        <dsp:cNvSpPr/>
      </dsp:nvSpPr>
      <dsp:spPr>
        <a:xfrm>
          <a:off x="1927364" y="1663857"/>
          <a:ext cx="7037123" cy="1512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Їх породжує невідповідність між поведінкою педагога і нормами взаємовідносин у педколективі, порушення норм фахової етики.</a:t>
          </a:r>
          <a:endParaRPr lang="ru-RU" sz="2600" kern="1200" dirty="0"/>
        </a:p>
      </dsp:txBody>
      <dsp:txXfrm>
        <a:off x="1927364" y="1663857"/>
        <a:ext cx="7037123" cy="1512597"/>
      </dsp:txXfrm>
    </dsp:sp>
    <dsp:sp modelId="{236FB691-5FAA-4AF5-9A32-5EF6CE918020}">
      <dsp:nvSpPr>
        <dsp:cNvPr id="0" name=""/>
        <dsp:cNvSpPr/>
      </dsp:nvSpPr>
      <dsp:spPr>
        <a:xfrm>
          <a:off x="1792897" y="3176454"/>
          <a:ext cx="7171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C3B8D-BAB6-44DF-B981-37C1B3A3BA27}">
      <dsp:nvSpPr>
        <dsp:cNvPr id="0" name=""/>
        <dsp:cNvSpPr/>
      </dsp:nvSpPr>
      <dsp:spPr>
        <a:xfrm>
          <a:off x="1927364" y="3252084"/>
          <a:ext cx="7037123" cy="1512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Є наслідком особистісних якостей,характерів педагогів (нестриманість, завишена самооцінка,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Емоційна нестійкість,надмірна вразливість).</a:t>
          </a:r>
          <a:endParaRPr lang="ru-RU" sz="2600" kern="1200" dirty="0"/>
        </a:p>
      </dsp:txBody>
      <dsp:txXfrm>
        <a:off x="1927364" y="3252084"/>
        <a:ext cx="7037123" cy="1512597"/>
      </dsp:txXfrm>
    </dsp:sp>
    <dsp:sp modelId="{DEF95590-4A60-41CE-B0F4-E32A3A94F213}">
      <dsp:nvSpPr>
        <dsp:cNvPr id="0" name=""/>
        <dsp:cNvSpPr/>
      </dsp:nvSpPr>
      <dsp:spPr>
        <a:xfrm>
          <a:off x="1792897" y="4764682"/>
          <a:ext cx="7171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55877-86D4-4B84-AD04-5FFAB9A591AE}">
      <dsp:nvSpPr>
        <dsp:cNvPr id="0" name=""/>
        <dsp:cNvSpPr/>
      </dsp:nvSpPr>
      <dsp:spPr>
        <a:xfrm>
          <a:off x="939" y="51"/>
          <a:ext cx="8182353" cy="1751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 Мотиваційні причини конфлікту у системі учень - учень</a:t>
          </a:r>
          <a:endParaRPr lang="ru-RU" sz="4400" kern="1200" dirty="0"/>
        </a:p>
      </dsp:txBody>
      <dsp:txXfrm>
        <a:off x="52243" y="51355"/>
        <a:ext cx="8079745" cy="1649035"/>
      </dsp:txXfrm>
    </dsp:sp>
    <dsp:sp modelId="{4191339C-3A83-4884-9E83-0D9FA56061C9}">
      <dsp:nvSpPr>
        <dsp:cNvPr id="0" name=""/>
        <dsp:cNvSpPr/>
      </dsp:nvSpPr>
      <dsp:spPr>
        <a:xfrm>
          <a:off x="939" y="1896486"/>
          <a:ext cx="5344966" cy="1751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Привернути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увагу </a:t>
          </a:r>
          <a:endParaRPr lang="ru-RU" sz="4000" kern="1200" dirty="0"/>
        </a:p>
      </dsp:txBody>
      <dsp:txXfrm>
        <a:off x="52243" y="1947790"/>
        <a:ext cx="5242358" cy="1649035"/>
      </dsp:txXfrm>
    </dsp:sp>
    <dsp:sp modelId="{03862C0A-DC3E-49D0-A82B-AD8E48834E76}">
      <dsp:nvSpPr>
        <dsp:cNvPr id="0" name=""/>
        <dsp:cNvSpPr/>
      </dsp:nvSpPr>
      <dsp:spPr>
        <a:xfrm>
          <a:off x="939" y="3792920"/>
          <a:ext cx="2617515" cy="17516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помститися</a:t>
          </a:r>
          <a:endParaRPr lang="ru-RU" sz="3500" kern="1200" dirty="0"/>
        </a:p>
      </dsp:txBody>
      <dsp:txXfrm>
        <a:off x="52243" y="3844224"/>
        <a:ext cx="2514907" cy="1649035"/>
      </dsp:txXfrm>
    </dsp:sp>
    <dsp:sp modelId="{C0332BBC-9936-4A50-B5A3-DE5D30F6CF4A}">
      <dsp:nvSpPr>
        <dsp:cNvPr id="0" name=""/>
        <dsp:cNvSpPr/>
      </dsp:nvSpPr>
      <dsp:spPr>
        <a:xfrm>
          <a:off x="2728390" y="3792920"/>
          <a:ext cx="2617515" cy="17516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Уникнути невдач</a:t>
          </a:r>
          <a:endParaRPr lang="ru-RU" sz="3500" kern="1200" dirty="0"/>
        </a:p>
      </dsp:txBody>
      <dsp:txXfrm>
        <a:off x="2779694" y="3844224"/>
        <a:ext cx="2514907" cy="1649035"/>
      </dsp:txXfrm>
    </dsp:sp>
    <dsp:sp modelId="{0C764003-4894-4F73-A3FB-1E6A2296FA57}">
      <dsp:nvSpPr>
        <dsp:cNvPr id="0" name=""/>
        <dsp:cNvSpPr/>
      </dsp:nvSpPr>
      <dsp:spPr>
        <a:xfrm>
          <a:off x="5565777" y="1896486"/>
          <a:ext cx="2617515" cy="1751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Здобути владу</a:t>
          </a:r>
          <a:endParaRPr lang="ru-RU" sz="4000" kern="1200" dirty="0"/>
        </a:p>
      </dsp:txBody>
      <dsp:txXfrm>
        <a:off x="5617081" y="1947790"/>
        <a:ext cx="2514907" cy="1649035"/>
      </dsp:txXfrm>
    </dsp:sp>
    <dsp:sp modelId="{D4ED94F8-2432-426E-8033-91384CFE703B}">
      <dsp:nvSpPr>
        <dsp:cNvPr id="0" name=""/>
        <dsp:cNvSpPr/>
      </dsp:nvSpPr>
      <dsp:spPr>
        <a:xfrm>
          <a:off x="5565777" y="3792920"/>
          <a:ext cx="2617515" cy="17516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Виграти заклад</a:t>
          </a:r>
          <a:endParaRPr lang="ru-RU" sz="3500" kern="1200" dirty="0"/>
        </a:p>
      </dsp:txBody>
      <dsp:txXfrm>
        <a:off x="5617081" y="3844224"/>
        <a:ext cx="2514907" cy="1649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CDB51-EB25-497F-BD26-3209212B1E95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5774B-4B35-4844-ABD8-7BDBEB5E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9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774B-4B35-4844-ABD8-7BDBEB5E4C3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72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Види конфліктів та шляхи їх розв´язання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/>
              <a:t>            </a:t>
            </a:r>
          </a:p>
          <a:p>
            <a:endParaRPr lang="uk-UA" b="1" dirty="0"/>
          </a:p>
          <a:p>
            <a:pPr marL="0" indent="0">
              <a:buNone/>
            </a:pPr>
            <a:r>
              <a:rPr lang="uk-UA" b="1" dirty="0" smtClean="0"/>
              <a:t>                   Жити </a:t>
            </a:r>
            <a:r>
              <a:rPr lang="uk-UA" b="1" dirty="0"/>
              <a:t>– значить мати проблеми,</a:t>
            </a:r>
            <a:endParaRPr lang="ru-RU" b="1" dirty="0"/>
          </a:p>
          <a:p>
            <a:pPr marL="0" indent="0">
              <a:buNone/>
            </a:pPr>
            <a:r>
              <a:rPr lang="uk-UA" b="1" dirty="0" smtClean="0"/>
              <a:t>                   вирішувати </a:t>
            </a:r>
            <a:r>
              <a:rPr lang="uk-UA" b="1" dirty="0"/>
              <a:t>їх – значить зростати </a:t>
            </a:r>
            <a:endParaRPr lang="ru-RU" b="1" dirty="0"/>
          </a:p>
          <a:p>
            <a:pPr marL="0" indent="0">
              <a:buNone/>
            </a:pPr>
            <a:r>
              <a:rPr lang="uk-UA" b="1" dirty="0" smtClean="0"/>
              <a:t>                    інтелектуально</a:t>
            </a:r>
            <a:r>
              <a:rPr lang="uk-UA" b="1" dirty="0"/>
              <a:t>.</a:t>
            </a:r>
            <a:endParaRPr lang="ru-RU" b="1" dirty="0"/>
          </a:p>
          <a:p>
            <a:pPr marL="0" indent="0">
              <a:buNone/>
            </a:pPr>
            <a:r>
              <a:rPr lang="uk-UA" b="1" dirty="0" smtClean="0"/>
              <a:t>                                                          </a:t>
            </a:r>
            <a:r>
              <a:rPr lang="uk-UA" b="1" dirty="0" err="1" smtClean="0"/>
              <a:t>Дж.П.Гілфорд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3858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Конфлікти між батьками та вчителями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Причини конфліктів: учитель несправедливий до моєї дитини, ображає, занижує оцінки, принижує, можливі звинувачення у фізичному насильстві.</a:t>
            </a:r>
          </a:p>
          <a:p>
            <a:r>
              <a:rPr lang="uk-UA" dirty="0" smtClean="0"/>
              <a:t>Ідеальний вихід – батькам і педагогам необхідно стати союзниками.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70 % батьків переконані, що відвідувати школу можна епізодично, достатньо батьківських зборів. Життя дитини в </a:t>
            </a:r>
            <a:r>
              <a:rPr lang="uk-UA" sz="2400" dirty="0" err="1" smtClean="0"/>
              <a:t>сім´´ї</a:t>
            </a:r>
            <a:r>
              <a:rPr lang="uk-UA" sz="2400" dirty="0" smtClean="0"/>
              <a:t> досить таємне, але модель спілкування дитина виносить саме з родини.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102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Директор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02609" y="1412777"/>
            <a:ext cx="3881359" cy="504056"/>
          </a:xfrm>
        </p:spPr>
        <p:txBody>
          <a:bodyPr>
            <a:normAutofit/>
          </a:bodyPr>
          <a:lstStyle/>
          <a:p>
            <a:r>
              <a:rPr lang="uk-UA" dirty="0" smtClean="0"/>
              <a:t>педагогічний колектив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Причини конфліктів:</a:t>
            </a:r>
          </a:p>
          <a:p>
            <a:pPr marL="0" indent="0">
              <a:buNone/>
            </a:pPr>
            <a:r>
              <a:rPr lang="uk-UA" dirty="0"/>
              <a:t>ж</a:t>
            </a:r>
            <a:r>
              <a:rPr lang="uk-UA" dirty="0" smtClean="0"/>
              <a:t>орсткий, авторитарний стиль керівництва,</a:t>
            </a:r>
          </a:p>
          <a:p>
            <a:pPr marL="0" indent="0">
              <a:buNone/>
            </a:pPr>
            <a:r>
              <a:rPr lang="uk-UA" dirty="0"/>
              <a:t>н</a:t>
            </a:r>
            <a:r>
              <a:rPr lang="uk-UA" dirty="0" smtClean="0"/>
              <a:t>евиправдана вимогливість,</a:t>
            </a:r>
          </a:p>
          <a:p>
            <a:pPr marL="0" indent="0">
              <a:buNone/>
            </a:pPr>
            <a:r>
              <a:rPr lang="uk-UA" dirty="0" smtClean="0"/>
              <a:t>часте ставлення завдань, які неможливо виконати.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220072" y="977487"/>
            <a:ext cx="3537719" cy="792088"/>
          </a:xfrm>
        </p:spPr>
        <p:txBody>
          <a:bodyPr>
            <a:normAutofit/>
          </a:bodyPr>
          <a:lstStyle/>
          <a:p>
            <a:r>
              <a:rPr lang="uk-UA" dirty="0" smtClean="0"/>
              <a:t>завуч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 smtClean="0"/>
              <a:t>Неузгодженість дій,перекладання службових обов´язків одне на одного,різна оцінка діяльності педагогічного колективу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4557726"/>
            <a:ext cx="3168352" cy="229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 rot="3153440">
            <a:off x="5157072" y="1053993"/>
            <a:ext cx="678867" cy="266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513571" flipH="1">
            <a:off x="3377392" y="844916"/>
            <a:ext cx="297354" cy="849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38722" y="1486393"/>
            <a:ext cx="1216152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54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Учитель        </a:t>
            </a:r>
            <a:r>
              <a:rPr lang="uk-UA" dirty="0" err="1" smtClean="0"/>
              <a:t>учитель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Причини конфліктів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546848" cy="3951288"/>
          </a:xfrm>
        </p:spPr>
        <p:txBody>
          <a:bodyPr/>
          <a:lstStyle/>
          <a:p>
            <a:r>
              <a:rPr lang="uk-UA" dirty="0" smtClean="0"/>
              <a:t>Різне ставлення адміністрації,навантаження</a:t>
            </a:r>
          </a:p>
          <a:p>
            <a:r>
              <a:rPr lang="uk-UA" dirty="0" smtClean="0"/>
              <a:t>Низький рівень комунікабельності.</a:t>
            </a:r>
          </a:p>
          <a:p>
            <a:r>
              <a:rPr lang="uk-UA" dirty="0" smtClean="0"/>
              <a:t>Виникнення і розпад дружніх </a:t>
            </a:r>
            <a:r>
              <a:rPr lang="uk-UA" dirty="0" err="1" smtClean="0"/>
              <a:t>звязків</a:t>
            </a:r>
            <a:r>
              <a:rPr lang="uk-UA" dirty="0" smtClean="0"/>
              <a:t>.</a:t>
            </a:r>
          </a:p>
          <a:p>
            <a:r>
              <a:rPr lang="uk-UA" dirty="0" smtClean="0"/>
              <a:t>Різні стилі навчання і виховання учнів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Суб'єктивні умови конфліктності педагогів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 smtClean="0"/>
              <a:t>Індивідуально - психологічні особливості особистості.</a:t>
            </a:r>
          </a:p>
          <a:p>
            <a:r>
              <a:rPr lang="uk-UA" dirty="0" smtClean="0"/>
              <a:t>Психологічний клімат сім´ї.</a:t>
            </a:r>
          </a:p>
          <a:p>
            <a:r>
              <a:rPr lang="uk-UA" dirty="0" smtClean="0"/>
              <a:t>Індивідуальний стиль поведінки.</a:t>
            </a:r>
          </a:p>
          <a:p>
            <a:r>
              <a:rPr lang="uk-UA" dirty="0" smtClean="0"/>
              <a:t>Загальні умови школи</a:t>
            </a:r>
            <a:endParaRPr lang="ru-RU" dirty="0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4211960" y="758820"/>
            <a:ext cx="720080" cy="3659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6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Міжособистісні  педагогічні конфлікти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98364964"/>
              </p:ext>
            </p:extLst>
          </p:nvPr>
        </p:nvGraphicFramePr>
        <p:xfrm>
          <a:off x="0" y="1397000"/>
          <a:ext cx="896448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13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Конфлікти між учнями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Суб'єктивні причини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Акцентуації характеру.</a:t>
            </a:r>
          </a:p>
          <a:p>
            <a:r>
              <a:rPr lang="uk-UA" dirty="0" smtClean="0"/>
              <a:t>Тип темпераменту.</a:t>
            </a:r>
          </a:p>
          <a:p>
            <a:r>
              <a:rPr lang="uk-UA" dirty="0" smtClean="0"/>
              <a:t>Низький розвиток соціального інтелекту</a:t>
            </a:r>
          </a:p>
          <a:p>
            <a:r>
              <a:rPr lang="uk-UA" dirty="0" smtClean="0"/>
              <a:t>Низький розвиток емоційного інтелекту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err="1" smtClean="0"/>
              <a:t>Обєктивні</a:t>
            </a:r>
            <a:r>
              <a:rPr lang="uk-UA" dirty="0" smtClean="0"/>
              <a:t> причини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Відсутність іншої моделі поведінки.</a:t>
            </a:r>
          </a:p>
          <a:p>
            <a:r>
              <a:rPr lang="uk-UA" dirty="0" smtClean="0"/>
              <a:t>Зниження рівня духовної культури у суспільстві.</a:t>
            </a:r>
          </a:p>
          <a:p>
            <a:r>
              <a:rPr lang="uk-UA" dirty="0" smtClean="0"/>
              <a:t>Масове захоплення віртуальними азартними, агресивними, насильницькими іграми</a:t>
            </a:r>
          </a:p>
          <a:p>
            <a:r>
              <a:rPr lang="uk-UA" dirty="0" smtClean="0"/>
              <a:t>Відсутність батьківського виховання.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844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57751828"/>
              </p:ext>
            </p:extLst>
          </p:nvPr>
        </p:nvGraphicFramePr>
        <p:xfrm>
          <a:off x="395536" y="620688"/>
          <a:ext cx="818423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5088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Перегляд ролика соціальної реклами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50"/>
              </a:spcAft>
            </a:pPr>
            <a:r>
              <a:rPr lang="uk-UA" dirty="0" smtClean="0"/>
              <a:t>Обговорення:</a:t>
            </a:r>
          </a:p>
          <a:p>
            <a:pPr>
              <a:spcAft>
                <a:spcPts val="10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хто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головний герой? Хто його батьки? Чи є у нього брат або сестра? Що він думає? Як він себе почуває? Чому у нього не було друзів? Як дівчинка змінила ситуацію? Чому вона це зробила? Які почуття пережили всі герої?</a:t>
            </a:r>
            <a:endParaRPr lang="ru-RU" sz="2800" dirty="0">
              <a:latin typeface="a_AlbionicExp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308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Педагогічні принципи  регулювання конфліктів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70000"/>
              </a:lnSpc>
              <a:buNone/>
            </a:pPr>
            <a:endParaRPr lang="uk-UA" b="1" dirty="0" smtClean="0">
              <a:solidFill>
                <a:srgbClr val="333333"/>
              </a:solidFill>
              <a:latin typeface="a_AlbionicExp"/>
              <a:ea typeface="Times New Roman"/>
              <a:cs typeface="Times New Roman"/>
            </a:endParaRPr>
          </a:p>
          <a:p>
            <a:pPr algn="just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Чітке </a:t>
            </a: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формулювання </a:t>
            </a: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вимог.</a:t>
            </a:r>
            <a:r>
              <a:rPr lang="uk-UA" b="1" dirty="0"/>
              <a:t> </a:t>
            </a:r>
            <a:endParaRPr lang="uk-UA" b="1" dirty="0" smtClean="0"/>
          </a:p>
          <a:p>
            <a:pPr algn="just">
              <a:lnSpc>
                <a:spcPct val="70000"/>
              </a:lnSpc>
              <a:buFont typeface="Wingdings" panose="05000000000000000000" pitchFamily="2" charset="2"/>
              <a:buChar char="v"/>
            </a:pPr>
            <a:endParaRPr lang="uk-UA" b="1" dirty="0" smtClean="0"/>
          </a:p>
          <a:p>
            <a:pPr algn="just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uk-UA" b="1" dirty="0" smtClean="0"/>
              <a:t>Використовування координуючих </a:t>
            </a:r>
            <a:r>
              <a:rPr lang="uk-UA" b="1" dirty="0" smtClean="0"/>
              <a:t>механізмів.</a:t>
            </a:r>
          </a:p>
          <a:p>
            <a:pPr marL="0" indent="0" algn="just">
              <a:lnSpc>
                <a:spcPct val="70000"/>
              </a:lnSpc>
              <a:buNone/>
            </a:pPr>
            <a:endParaRPr lang="uk-UA" b="1" dirty="0" smtClean="0"/>
          </a:p>
          <a:p>
            <a:pPr algn="just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uk-UA" b="1" dirty="0" smtClean="0"/>
              <a:t>Повага до колег, батьків, учнів.</a:t>
            </a:r>
          </a:p>
          <a:p>
            <a:pPr marL="0" indent="0" algn="just">
              <a:lnSpc>
                <a:spcPct val="70000"/>
              </a:lnSpc>
              <a:buNone/>
            </a:pPr>
            <a:endParaRPr lang="uk-UA" b="1" dirty="0" smtClean="0"/>
          </a:p>
          <a:p>
            <a:pPr algn="just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uk-UA" b="1" dirty="0" smtClean="0"/>
              <a:t>Відповідальність вчителя за діяльність педагогічного колективу.</a:t>
            </a:r>
          </a:p>
          <a:p>
            <a:pPr algn="just">
              <a:lnSpc>
                <a:spcPct val="70000"/>
              </a:lnSpc>
              <a:spcBef>
                <a:spcPts val="600"/>
              </a:spcBef>
            </a:pPr>
            <a:endParaRPr lang="uk-UA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uk-UA" b="1" dirty="0"/>
              <a:t>Встановлення спільних цілей, формування спільних цінностей</a:t>
            </a:r>
            <a:r>
              <a:rPr lang="uk-UA" b="1" dirty="0" smtClean="0"/>
              <a:t>.</a:t>
            </a:r>
          </a:p>
          <a:p>
            <a:pPr algn="just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uk-UA" b="1" dirty="0" smtClean="0"/>
              <a:t>Система заохочень.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19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Правила педагогіки співпраці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lvl="0">
              <a:lnSpc>
                <a:spcPts val="1430"/>
              </a:lnSpc>
              <a:spcBef>
                <a:spcPts val="480"/>
              </a:spcBef>
              <a:spcAft>
                <a:spcPts val="600"/>
              </a:spcAft>
              <a:buFont typeface="Times New Roman"/>
              <a:buChar char="-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Відмовитись від прямого протиставлення дітей одне одному.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ts val="1430"/>
              </a:lnSpc>
              <a:spcBef>
                <a:spcPts val="480"/>
              </a:spcBef>
              <a:spcAft>
                <a:spcPts val="600"/>
              </a:spcAft>
              <a:buFont typeface="Times New Roman"/>
              <a:buChar char="-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«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пиляти» і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«лаяти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при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всьому класі. Розмовляти віч на віч.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ts val="1430"/>
              </a:lnSpc>
              <a:spcBef>
                <a:spcPts val="480"/>
              </a:spcBef>
              <a:spcAft>
                <a:spcPts val="600"/>
              </a:spcAft>
              <a:buFont typeface="Times New Roman"/>
              <a:buChar char="-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Називати всіх на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ім'я,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 домагатися цього від дітей під час звертання одне до одного.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ts val="1430"/>
              </a:lnSpc>
              <a:spcBef>
                <a:spcPts val="480"/>
              </a:spcBef>
              <a:spcAft>
                <a:spcPts val="600"/>
              </a:spcAft>
              <a:buFont typeface="Times New Roman"/>
              <a:buChar char="-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Частіше говорити із замкнутими дітьми, адже поведінка дітей багато в чому має наслідувальний характер, і коли вони бачать, як учитель про щось говорить з такими одинаками, починають також виявляти до нього інтерес.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ts val="1430"/>
              </a:lnSpc>
              <a:spcBef>
                <a:spcPts val="480"/>
              </a:spcBef>
              <a:spcAft>
                <a:spcPts val="600"/>
              </a:spcAft>
              <a:buFont typeface="Times New Roman"/>
              <a:buChar char="-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 повагою ставитись до особливостей дівчат і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хлопців,усе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що відбувається з учнями сприймати всерйоз.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ts val="1430"/>
              </a:lnSpc>
              <a:spcBef>
                <a:spcPts val="480"/>
              </a:spcBef>
              <a:spcAft>
                <a:spcPts val="600"/>
              </a:spcAft>
              <a:buFont typeface="Times New Roman"/>
              <a:buChar char="-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Помічати найменші кроки до компромісу егоцентричних школярів, але не підкреслювати це різко як щось несподіване.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ts val="1430"/>
              </a:lnSpc>
              <a:spcBef>
                <a:spcPts val="480"/>
              </a:spcBef>
              <a:spcAft>
                <a:spcPts val="600"/>
              </a:spcAft>
              <a:buFont typeface="Times New Roman"/>
              <a:buChar char="-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Постійно підкреслювати, що взаємовідносини в класі повинні визначатися не тільки успішністю, але й добрими справами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ts val="1430"/>
              </a:lnSpc>
              <a:spcBef>
                <a:spcPts val="480"/>
              </a:spcBef>
              <a:spcAft>
                <a:spcPts val="600"/>
              </a:spcAft>
              <a:buFont typeface="Times New Roman"/>
              <a:buChar char="-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Відмовитися від правила часто, з натиском підкреслювати здібності одних учнів, неуспіхи інших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11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332656"/>
            <a:ext cx="8064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800" b="1" dirty="0">
                <a:latin typeface="Times New Roman"/>
                <a:ea typeface="Times New Roman"/>
              </a:rPr>
              <a:t>Навчити </a:t>
            </a:r>
            <a:r>
              <a:rPr lang="uk-UA" sz="2800" dirty="0">
                <a:latin typeface="Times New Roman"/>
                <a:ea typeface="Times New Roman"/>
              </a:rPr>
              <a:t>усіх учасників навчально виховного процесу правильно висловлювати свої дорікання чи висувати пропозиції використовуючи при цьому </a:t>
            </a:r>
            <a:r>
              <a:rPr lang="uk-UA" sz="2800" b="1" dirty="0">
                <a:latin typeface="Times New Roman"/>
                <a:ea typeface="Times New Roman"/>
              </a:rPr>
              <a:t>формулу «Я - твердження</a:t>
            </a:r>
            <a:r>
              <a:rPr lang="uk-UA" sz="2800" b="1" dirty="0" smtClean="0">
                <a:latin typeface="Times New Roman"/>
                <a:ea typeface="Times New Roman"/>
              </a:rPr>
              <a:t>»:</a:t>
            </a:r>
          </a:p>
          <a:p>
            <a:pPr indent="457200"/>
            <a:r>
              <a:rPr lang="uk-UA" sz="2800" b="1" dirty="0" smtClean="0">
                <a:latin typeface="Times New Roman"/>
                <a:ea typeface="Times New Roman"/>
              </a:rPr>
              <a:t>Я </a:t>
            </a:r>
            <a:r>
              <a:rPr lang="uk-UA" sz="2800" b="1" dirty="0">
                <a:latin typeface="Times New Roman"/>
                <a:ea typeface="Times New Roman"/>
              </a:rPr>
              <a:t>почуваюся     ------, коли ти  ----------------, тому що -------, ось чому я хотіла б(бажаю) -------------------</a:t>
            </a:r>
            <a:endParaRPr lang="ru-RU" sz="2800" dirty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uk-UA" sz="2800" b="1" dirty="0" smtClean="0">
                <a:latin typeface="Times New Roman"/>
                <a:ea typeface="Times New Roman"/>
              </a:rPr>
              <a:t>Розглянути с</a:t>
            </a:r>
            <a:r>
              <a:rPr lang="uk-UA" sz="2800" b="1" dirty="0" smtClean="0">
                <a:latin typeface="Times New Roman"/>
                <a:ea typeface="Times New Roman"/>
              </a:rPr>
              <a:t>итуації:</a:t>
            </a:r>
            <a:r>
              <a:rPr lang="uk-UA" sz="2800" b="1" dirty="0">
                <a:latin typeface="Times New Roman"/>
                <a:ea typeface="Times New Roman"/>
              </a:rPr>
              <a:t> </a:t>
            </a:r>
            <a:endParaRPr lang="uk-UA" sz="2800" b="1" dirty="0" smtClean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uk-UA" sz="2800" b="1" dirty="0" smtClean="0">
                <a:latin typeface="Times New Roman"/>
                <a:ea typeface="Times New Roman"/>
              </a:rPr>
              <a:t>- </a:t>
            </a:r>
            <a:r>
              <a:rPr lang="uk-UA" sz="2800" b="1" dirty="0" smtClean="0">
                <a:latin typeface="Times New Roman"/>
                <a:ea typeface="Times New Roman"/>
              </a:rPr>
              <a:t>батько вимагає пояснення, щодо доцільності тестування дитини, без його згоди.</a:t>
            </a: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uk-UA" sz="2800" b="1" dirty="0" smtClean="0">
                <a:latin typeface="Times New Roman"/>
                <a:ea typeface="Times New Roman"/>
              </a:rPr>
              <a:t>Мати вимагає вплинути на вчителя,щоб той пересадив її дитину.</a:t>
            </a: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uk-UA" sz="2800" b="1" dirty="0" smtClean="0">
                <a:latin typeface="Times New Roman"/>
                <a:ea typeface="Times New Roman"/>
              </a:rPr>
              <a:t>Колега звинувачує вас у некомпетенції</a:t>
            </a:r>
            <a:endParaRPr lang="ru-RU" sz="2800" dirty="0">
              <a:latin typeface="Times New Roman"/>
              <a:ea typeface="Times New Roman"/>
            </a:endParaRPr>
          </a:p>
          <a:p>
            <a:pPr indent="457200"/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917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семінару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uk-UA" dirty="0"/>
              <a:t>Актуалізувати знання психологів по темі </a:t>
            </a:r>
            <a:endParaRPr lang="uk-UA" dirty="0" smtClean="0"/>
          </a:p>
          <a:p>
            <a:pPr marL="0" lvl="0" indent="0">
              <a:buNone/>
            </a:pPr>
            <a:r>
              <a:rPr lang="uk-UA" dirty="0"/>
              <a:t>к</a:t>
            </a:r>
            <a:r>
              <a:rPr lang="uk-UA" dirty="0" smtClean="0"/>
              <a:t>онфлікти у школі, їх </a:t>
            </a:r>
            <a:r>
              <a:rPr lang="uk-UA" dirty="0"/>
              <a:t>учасниками, з основами ефективної </a:t>
            </a:r>
            <a:r>
              <a:rPr lang="uk-UA" dirty="0" smtClean="0"/>
              <a:t>взаємодії усіх учасників навчально – виховного процесу,оптимальними </a:t>
            </a:r>
            <a:r>
              <a:rPr lang="uk-UA" dirty="0"/>
              <a:t>шляхами виходу з конфліктних ситуацій;</a:t>
            </a:r>
            <a:endParaRPr lang="ru-RU" dirty="0"/>
          </a:p>
          <a:p>
            <a:pPr lvl="0"/>
            <a:r>
              <a:rPr lang="uk-UA" dirty="0"/>
              <a:t>Розвинути навички запобігання та подолання шкільних конфліктів;</a:t>
            </a:r>
            <a:endParaRPr lang="ru-RU" dirty="0"/>
          </a:p>
          <a:p>
            <a:pPr lvl="0">
              <a:tabLst>
                <a:tab pos="1787525" algn="l"/>
              </a:tabLst>
            </a:pPr>
            <a:r>
              <a:rPr lang="uk-UA" dirty="0"/>
              <a:t>Опрацювати алгоритм розв’язання конфліктних ситуацій.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776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28600" indent="457200" algn="l">
              <a:spcAft>
                <a:spcPts val="0"/>
              </a:spcAft>
            </a:pPr>
            <a:r>
              <a:rPr lang="uk-UA" sz="3600" b="1" dirty="0">
                <a:latin typeface="Times New Roman"/>
                <a:ea typeface="Times New Roman"/>
              </a:rPr>
              <a:t>Сім прийомів неагресивної відповіді на пряму агресію: 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Font typeface="Times New Roman"/>
              <a:buChar char="-"/>
            </a:pPr>
            <a:r>
              <a:rPr lang="uk-UA" dirty="0">
                <a:latin typeface="Times New Roman"/>
                <a:ea typeface="Times New Roman"/>
              </a:rPr>
              <a:t>УПС…я просто розгубився від такого тиску…</a:t>
            </a:r>
            <a:endParaRPr lang="ru-RU" dirty="0">
              <a:latin typeface="Times New Roman"/>
              <a:ea typeface="Times New Roman"/>
            </a:endParaRPr>
          </a:p>
          <a:p>
            <a:pPr lvl="0">
              <a:buFont typeface="Times New Roman"/>
              <a:buChar char="-"/>
            </a:pPr>
            <a:r>
              <a:rPr lang="uk-UA" dirty="0">
                <a:latin typeface="Times New Roman"/>
                <a:ea typeface="Times New Roman"/>
              </a:rPr>
              <a:t>Бузковий </a:t>
            </a:r>
            <a:r>
              <a:rPr lang="uk-UA" dirty="0" smtClean="0">
                <a:latin typeface="Times New Roman"/>
                <a:ea typeface="Times New Roman"/>
              </a:rPr>
              <a:t>туман    (</a:t>
            </a:r>
            <a:r>
              <a:rPr lang="uk-UA" dirty="0">
                <a:latin typeface="Times New Roman"/>
                <a:ea typeface="Times New Roman"/>
              </a:rPr>
              <a:t>це суб’єктивний фактор сприймання</a:t>
            </a:r>
            <a:r>
              <a:rPr lang="uk-UA" dirty="0" smtClean="0">
                <a:latin typeface="Times New Roman"/>
                <a:ea typeface="Times New Roman"/>
              </a:rPr>
              <a:t>,  який </a:t>
            </a:r>
            <a:r>
              <a:rPr lang="uk-UA" dirty="0">
                <a:latin typeface="Times New Roman"/>
                <a:ea typeface="Times New Roman"/>
              </a:rPr>
              <a:t>не відповідає реальності)</a:t>
            </a:r>
            <a:endParaRPr lang="ru-RU" dirty="0">
              <a:latin typeface="Times New Roman"/>
              <a:ea typeface="Times New Roman"/>
            </a:endParaRPr>
          </a:p>
          <a:p>
            <a:pPr lvl="0">
              <a:buFont typeface="Times New Roman"/>
              <a:buChar char="-"/>
            </a:pPr>
            <a:r>
              <a:rPr lang="uk-UA" dirty="0">
                <a:latin typeface="Times New Roman"/>
                <a:ea typeface="Times New Roman"/>
              </a:rPr>
              <a:t>Я.- твердження.</a:t>
            </a:r>
            <a:endParaRPr lang="ru-RU" dirty="0">
              <a:latin typeface="Times New Roman"/>
              <a:ea typeface="Times New Roman"/>
            </a:endParaRPr>
          </a:p>
          <a:p>
            <a:pPr lvl="0">
              <a:buFont typeface="Times New Roman"/>
              <a:buChar char="-"/>
            </a:pPr>
            <a:r>
              <a:rPr lang="uk-UA" dirty="0">
                <a:latin typeface="Times New Roman"/>
                <a:ea typeface="Times New Roman"/>
              </a:rPr>
              <a:t>Ви </a:t>
            </a:r>
            <a:r>
              <a:rPr lang="uk-UA" dirty="0" smtClean="0">
                <a:latin typeface="Times New Roman"/>
                <a:ea typeface="Times New Roman"/>
              </a:rPr>
              <a:t>– хочете </a:t>
            </a:r>
            <a:r>
              <a:rPr lang="uk-UA" dirty="0">
                <a:latin typeface="Times New Roman"/>
                <a:ea typeface="Times New Roman"/>
              </a:rPr>
              <a:t>сказати, що…впевнені в тому що…</a:t>
            </a:r>
            <a:endParaRPr lang="ru-RU" dirty="0">
              <a:latin typeface="Times New Roman"/>
              <a:ea typeface="Times New Roman"/>
            </a:endParaRPr>
          </a:p>
          <a:p>
            <a:pPr lvl="0">
              <a:buFont typeface="Times New Roman"/>
              <a:buChar char="-"/>
            </a:pPr>
            <a:r>
              <a:rPr lang="uk-UA" dirty="0">
                <a:latin typeface="Times New Roman"/>
                <a:ea typeface="Times New Roman"/>
              </a:rPr>
              <a:t>Вам важливо…</a:t>
            </a:r>
            <a:endParaRPr lang="ru-RU" dirty="0">
              <a:latin typeface="Times New Roman"/>
              <a:ea typeface="Times New Roman"/>
            </a:endParaRPr>
          </a:p>
          <a:p>
            <a:pPr lvl="0">
              <a:buFont typeface="Times New Roman"/>
              <a:buChar char="-"/>
            </a:pPr>
            <a:r>
              <a:rPr lang="uk-UA" dirty="0">
                <a:latin typeface="Times New Roman"/>
                <a:ea typeface="Times New Roman"/>
              </a:rPr>
              <a:t>Мені приємно…що ви слідкуєте за моїми успіхами</a:t>
            </a:r>
            <a:endParaRPr lang="ru-RU" dirty="0">
              <a:latin typeface="Times New Roman"/>
              <a:ea typeface="Times New Roman"/>
            </a:endParaRPr>
          </a:p>
          <a:p>
            <a:pPr lvl="0">
              <a:buFont typeface="Times New Roman"/>
              <a:buChar char="-"/>
            </a:pPr>
            <a:r>
              <a:rPr lang="uk-UA" dirty="0">
                <a:latin typeface="Times New Roman"/>
                <a:ea typeface="Times New Roman"/>
              </a:rPr>
              <a:t>Фіксація параметрів іміджу… Ми готові задовольнити всі ваші вимоги.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136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з емоціями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Вправа: паралельні,протилежні  дії.</a:t>
            </a:r>
          </a:p>
          <a:p>
            <a:r>
              <a:rPr lang="uk-UA" dirty="0" smtClean="0"/>
              <a:t>Вправа: світлофор. Скласти з дитиною ситуації, коли вона гнівається. Потім  психолог читає ситуації – дитина включає «світлофор».</a:t>
            </a:r>
          </a:p>
          <a:p>
            <a:r>
              <a:rPr lang="uk-UA" dirty="0" smtClean="0"/>
              <a:t>Вправа: включи мозок. </a:t>
            </a:r>
          </a:p>
          <a:p>
            <a:r>
              <a:rPr lang="uk-UA" dirty="0" smtClean="0"/>
              <a:t>Дихальні техніки.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875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зультат пошуку зображень за запитом &quot;картинки про конфлікт в школ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6" y="0"/>
            <a:ext cx="9146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741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Вправа: розкриття сонця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Намалювати схему на аркуші А-4 за зразком.</a:t>
            </a:r>
          </a:p>
          <a:p>
            <a:r>
              <a:rPr lang="uk-UA" dirty="0" smtClean="0"/>
              <a:t>Написати у прямокутниках 4 найважливіші сфери вашого життя (робота,здоров´я,кохання, сім´я, саморозвиток,кар´єра…)</a:t>
            </a:r>
          </a:p>
          <a:p>
            <a:r>
              <a:rPr lang="uk-UA" dirty="0" smtClean="0"/>
              <a:t>Що найважливіше вам дає ця сфера? (пишете у колах - іменники).</a:t>
            </a:r>
          </a:p>
          <a:p>
            <a:r>
              <a:rPr lang="uk-UA" dirty="0" smtClean="0"/>
              <a:t>У яких діях це проявляється? (одним дієсловом у трикутниках).</a:t>
            </a:r>
          </a:p>
          <a:p>
            <a:r>
              <a:rPr lang="uk-UA" dirty="0" smtClean="0"/>
              <a:t>Якщо я роблю все це? То хто Я? – відповідь пишете однією метафорою у овалі.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23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55515"/>
            <a:ext cx="8229600" cy="4270648"/>
          </a:xfrm>
        </p:spPr>
        <p:txBody>
          <a:bodyPr/>
          <a:lstStyle/>
          <a:p>
            <a:r>
              <a:rPr lang="uk-UA" dirty="0" smtClean="0"/>
              <a:t>Проаналізувати методи та форми роботи практичних психологів для формування ефективної взаємодії усіх учасників навчально – виховного процесу;</a:t>
            </a:r>
          </a:p>
          <a:p>
            <a:r>
              <a:rPr lang="uk-UA" dirty="0" smtClean="0"/>
              <a:t>Розвинути навички професійного медіатора при конструктивному вирішенні конфліктів.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301"/>
            <a:ext cx="27336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37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10516"/>
            <a:ext cx="8229600" cy="1282700"/>
          </a:xfrm>
        </p:spPr>
        <p:txBody>
          <a:bodyPr/>
          <a:lstStyle/>
          <a:p>
            <a:r>
              <a:rPr lang="uk-UA" dirty="0" smtClean="0"/>
              <a:t>Педагогічні конфлікти бувають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606427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За Л.В. </a:t>
            </a:r>
            <a:r>
              <a:rPr lang="uk-UA" sz="3200" dirty="0" err="1" smtClean="0"/>
              <a:t>Туріщевою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55576" y="1393216"/>
            <a:ext cx="1368546" cy="811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прості</a:t>
            </a:r>
            <a:endParaRPr lang="ru-RU" dirty="0"/>
          </a:p>
        </p:txBody>
      </p:sp>
      <p:sp>
        <p:nvSpPr>
          <p:cNvPr id="30" name="Крест 29"/>
          <p:cNvSpPr/>
          <p:nvPr/>
        </p:nvSpPr>
        <p:spPr>
          <a:xfrm>
            <a:off x="5854103" y="1196752"/>
            <a:ext cx="1382193" cy="116911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</a:t>
            </a:r>
            <a:r>
              <a:rPr lang="uk-UA" dirty="0" smtClean="0"/>
              <a:t>кладні</a:t>
            </a:r>
            <a:endParaRPr lang="ru-RU" dirty="0"/>
          </a:p>
        </p:txBody>
      </p:sp>
      <p:sp>
        <p:nvSpPr>
          <p:cNvPr id="2048" name="Скругленный прямоугольник 2047"/>
          <p:cNvSpPr/>
          <p:nvPr/>
        </p:nvSpPr>
        <p:spPr>
          <a:xfrm>
            <a:off x="1439849" y="1700808"/>
            <a:ext cx="45719" cy="9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2" name="Овал 2051"/>
          <p:cNvSpPr/>
          <p:nvPr/>
        </p:nvSpPr>
        <p:spPr>
          <a:xfrm>
            <a:off x="4833743" y="4995526"/>
            <a:ext cx="2408296" cy="1051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</a:t>
            </a:r>
            <a:r>
              <a:rPr lang="uk-UA" dirty="0" smtClean="0"/>
              <a:t>заємин</a:t>
            </a:r>
            <a:endParaRPr lang="ru-RU" dirty="0"/>
          </a:p>
        </p:txBody>
      </p:sp>
      <p:cxnSp>
        <p:nvCxnSpPr>
          <p:cNvPr id="2065" name="Прямая со стрелкой 2064"/>
          <p:cNvCxnSpPr/>
          <p:nvPr/>
        </p:nvCxnSpPr>
        <p:spPr>
          <a:xfrm flipH="1">
            <a:off x="5786651" y="2365862"/>
            <a:ext cx="842897" cy="2574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Прямая со стрелкой 2069"/>
          <p:cNvCxnSpPr/>
          <p:nvPr/>
        </p:nvCxnSpPr>
        <p:spPr>
          <a:xfrm>
            <a:off x="7236296" y="2204864"/>
            <a:ext cx="57606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6" name="Овал 2075"/>
          <p:cNvSpPr/>
          <p:nvPr/>
        </p:nvSpPr>
        <p:spPr>
          <a:xfrm rot="21148253">
            <a:off x="467544" y="4234823"/>
            <a:ext cx="4032448" cy="1039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</a:t>
            </a:r>
            <a:r>
              <a:rPr lang="uk-UA" dirty="0" smtClean="0"/>
              <a:t>отиваційні</a:t>
            </a:r>
            <a:endParaRPr lang="ru-RU" dirty="0"/>
          </a:p>
        </p:txBody>
      </p:sp>
      <p:sp>
        <p:nvSpPr>
          <p:cNvPr id="2077" name="Пирог 2076"/>
          <p:cNvSpPr/>
          <p:nvPr/>
        </p:nvSpPr>
        <p:spPr>
          <a:xfrm>
            <a:off x="755576" y="1556792"/>
            <a:ext cx="45719" cy="144016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78" name="Овал 2077"/>
          <p:cNvSpPr/>
          <p:nvPr/>
        </p:nvSpPr>
        <p:spPr>
          <a:xfrm>
            <a:off x="7048332" y="3086773"/>
            <a:ext cx="184414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Слабка організація навчання</a:t>
            </a:r>
            <a:endParaRPr lang="ru-RU" dirty="0"/>
          </a:p>
        </p:txBody>
      </p:sp>
      <p:cxnSp>
        <p:nvCxnSpPr>
          <p:cNvPr id="2080" name="Прямая со стрелкой 2079"/>
          <p:cNvCxnSpPr/>
          <p:nvPr/>
        </p:nvCxnSpPr>
        <p:spPr>
          <a:xfrm flipH="1">
            <a:off x="4083863" y="2485470"/>
            <a:ext cx="2124236" cy="16258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7" name="Двойная стрелка влево/вправо 2086"/>
          <p:cNvSpPr/>
          <p:nvPr/>
        </p:nvSpPr>
        <p:spPr>
          <a:xfrm>
            <a:off x="2102418" y="1538991"/>
            <a:ext cx="3729981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1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/>
          <a:lstStyle/>
          <a:p>
            <a:r>
              <a:rPr lang="uk-UA" sz="3600" dirty="0" smtClean="0"/>
              <a:t>мотиваційні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 вчителів та учнів різна спрямованість, різні цілі.</a:t>
            </a:r>
          </a:p>
          <a:p>
            <a:r>
              <a:rPr lang="uk-UA" dirty="0" smtClean="0"/>
              <a:t>Школярі не хочуть вчитися, або вчаться з примусу, або без інтересу.</a:t>
            </a:r>
          </a:p>
          <a:p>
            <a:r>
              <a:rPr lang="uk-UA" dirty="0" smtClean="0"/>
              <a:t>Педагоги повинні виконувати програму – навчити. В результаті – виникає взаємна ворожість, протистояння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42103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76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18537642"/>
              </p:ext>
            </p:extLst>
          </p:nvPr>
        </p:nvGraphicFramePr>
        <p:xfrm>
          <a:off x="467544" y="1772816"/>
          <a:ext cx="8064896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Конфлікти пов'язані з поганою організацією навчання в школі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396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09749701"/>
              </p:ext>
            </p:extLst>
          </p:nvPr>
        </p:nvGraphicFramePr>
        <p:xfrm>
          <a:off x="323528" y="332656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4-конечная звезда 3"/>
          <p:cNvSpPr/>
          <p:nvPr/>
        </p:nvSpPr>
        <p:spPr>
          <a:xfrm>
            <a:off x="1187624" y="5229200"/>
            <a:ext cx="45719" cy="4571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63888" y="263691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Конфлікти </a:t>
            </a:r>
          </a:p>
          <a:p>
            <a:r>
              <a:rPr lang="uk-UA" sz="2800" dirty="0" smtClean="0"/>
              <a:t>взаємодій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73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933057"/>
            <a:ext cx="2699931" cy="222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2376265" cy="9361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Конфлікти у системі</a:t>
            </a:r>
            <a:br>
              <a:rPr lang="uk-UA" dirty="0" smtClean="0"/>
            </a:br>
            <a:r>
              <a:rPr lang="uk-UA" dirty="0" smtClean="0"/>
              <a:t>учитель </a:t>
            </a:r>
            <a:r>
              <a:rPr lang="uk-UA" dirty="0" err="1" smtClean="0"/>
              <a:t>-учень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273050"/>
            <a:ext cx="5554960" cy="585311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Причини виникнення: </a:t>
            </a:r>
            <a:r>
              <a:rPr lang="ru-RU" dirty="0" smtClean="0"/>
              <a:t>завищені вимоги до учнів, необ´єктивність, віковий бар´єр, учительський авторитаризм, невідповідність очікувань учителя та поведінки учня, </a:t>
            </a:r>
            <a:r>
              <a:rPr lang="uk-UA" dirty="0" smtClean="0"/>
              <a:t>застаріла традиційна педагогічна система. Вихід – </a:t>
            </a:r>
          </a:p>
          <a:p>
            <a:pPr marL="0" indent="0">
              <a:buNone/>
            </a:pPr>
            <a:r>
              <a:rPr lang="uk-UA" dirty="0" smtClean="0"/>
              <a:t> співпраця в </a:t>
            </a:r>
          </a:p>
          <a:p>
            <a:pPr marL="0" indent="0">
              <a:buNone/>
            </a:pPr>
            <a:r>
              <a:rPr lang="uk-UA" dirty="0" smtClean="0"/>
              <a:t>системі діалогу.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457200" y="6126163"/>
            <a:ext cx="300831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6999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894" y="4492853"/>
            <a:ext cx="2237234" cy="217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34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67718"/>
          </a:xfrm>
        </p:spPr>
        <p:txBody>
          <a:bodyPr/>
          <a:lstStyle/>
          <a:p>
            <a:r>
              <a:rPr lang="uk-UA" dirty="0" smtClean="0"/>
              <a:t>Конфлікти у системі:</a:t>
            </a:r>
            <a:br>
              <a:rPr lang="uk-UA" dirty="0" smtClean="0"/>
            </a:br>
            <a:r>
              <a:rPr lang="uk-UA" dirty="0" smtClean="0"/>
              <a:t> учень - вчитель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Причини конфліктів – брутальність вчителя, несправедливість,</a:t>
            </a:r>
          </a:p>
          <a:p>
            <a:r>
              <a:rPr lang="uk-UA" dirty="0"/>
              <a:t>н</a:t>
            </a:r>
            <a:r>
              <a:rPr lang="uk-UA" dirty="0" smtClean="0"/>
              <a:t>епрофесіоналізм,</a:t>
            </a:r>
            <a:endParaRPr lang="ru-RU" dirty="0"/>
          </a:p>
          <a:p>
            <a:r>
              <a:rPr lang="uk-UA" dirty="0"/>
              <a:t>б</a:t>
            </a:r>
            <a:r>
              <a:rPr lang="uk-UA" dirty="0" smtClean="0"/>
              <a:t>айдужість до своєї професії, виступає в ролі суворого судді.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Існує три способи навчання:</a:t>
            </a:r>
          </a:p>
          <a:p>
            <a:pPr marL="0" indent="0">
              <a:buNone/>
            </a:pPr>
            <a:r>
              <a:rPr lang="uk-UA" dirty="0" smtClean="0"/>
              <a:t>Через покарання,через байдужість і через любов. І третій – єдино правильний.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30" y="4005064"/>
            <a:ext cx="2941434" cy="204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3" y="1484784"/>
            <a:ext cx="3067854" cy="197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522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1011</Words>
  <Application>Microsoft Office PowerPoint</Application>
  <PresentationFormat>Экран (4:3)</PresentationFormat>
  <Paragraphs>156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Види конфліктів та шляхи їх розв´язання </vt:lpstr>
      <vt:lpstr>Мета семінару</vt:lpstr>
      <vt:lpstr>Завдання </vt:lpstr>
      <vt:lpstr>Педагогічні конфлікти бувають</vt:lpstr>
      <vt:lpstr>мотиваційні</vt:lpstr>
      <vt:lpstr> Конфлікти пов'язані з поганою організацією навчання в школі</vt:lpstr>
      <vt:lpstr>Презентация PowerPoint</vt:lpstr>
      <vt:lpstr>Конфлікти у системі учитель -учень</vt:lpstr>
      <vt:lpstr>Конфлікти у системі:  учень - вчитель</vt:lpstr>
      <vt:lpstr>Конфлікти між батьками та вчителями</vt:lpstr>
      <vt:lpstr>Директор </vt:lpstr>
      <vt:lpstr>Учитель        учитель</vt:lpstr>
      <vt:lpstr>Міжособистісні  педагогічні конфлікти</vt:lpstr>
      <vt:lpstr>Конфлікти між учнями</vt:lpstr>
      <vt:lpstr>Презентация PowerPoint</vt:lpstr>
      <vt:lpstr>Перегляд ролика соціальної реклами</vt:lpstr>
      <vt:lpstr>Педагогічні принципи  регулювання конфліктів</vt:lpstr>
      <vt:lpstr>Правила педагогіки співпраці</vt:lpstr>
      <vt:lpstr>Презентация PowerPoint</vt:lpstr>
      <vt:lpstr>Сім прийомів неагресивної відповіді на пряму агресію:  </vt:lpstr>
      <vt:lpstr>Робота з емоціями</vt:lpstr>
      <vt:lpstr>Презентация PowerPoint</vt:lpstr>
      <vt:lpstr>Вправа: розкриття сонця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конфліктів та шляхи їх розв´язання </dc:title>
  <cp:lastModifiedBy>1</cp:lastModifiedBy>
  <cp:revision>53</cp:revision>
  <dcterms:modified xsi:type="dcterms:W3CDTF">2017-03-02T04:11:52Z</dcterms:modified>
</cp:coreProperties>
</file>