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36" r:id="rId1"/>
  </p:sldMasterIdLst>
  <p:notesMasterIdLst>
    <p:notesMasterId r:id="rId4"/>
  </p:notesMasterIdLst>
  <p:sldIdLst>
    <p:sldId id="268" r:id="rId2"/>
    <p:sldId id="259" r:id="rId3"/>
  </p:sldIdLst>
  <p:sldSz cx="7561263" cy="10693400"/>
  <p:notesSz cx="6858000" cy="9525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9">
          <p15:clr>
            <a:srgbClr val="A4A3A4"/>
          </p15:clr>
        </p15:guide>
        <p15:guide id="2" pos="238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2172" y="72"/>
      </p:cViewPr>
      <p:guideLst>
        <p:guide orient="horz" pos="3369"/>
        <p:guide pos="238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762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762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2B4AB1-D766-40CC-868B-22B4FFDF8F95}" type="datetimeFigureOut">
              <a:rPr lang="uk-UA" smtClean="0"/>
              <a:t>23.01.2022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166938" y="714375"/>
            <a:ext cx="2524125" cy="35718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524375"/>
            <a:ext cx="5486400" cy="42862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047097"/>
            <a:ext cx="2971800" cy="476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047097"/>
            <a:ext cx="2971800" cy="476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426E23-EF19-4111-BCEE-973DD21D729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320860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1225" y="285156"/>
            <a:ext cx="7258812" cy="10123085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8390" y="1375853"/>
            <a:ext cx="6181333" cy="4562517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4961" b="1" cap="all" baseline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0221" y="6033765"/>
            <a:ext cx="5437672" cy="2164509"/>
          </a:xfrm>
        </p:spPr>
        <p:txBody>
          <a:bodyPr>
            <a:normAutofit/>
          </a:bodyPr>
          <a:lstStyle>
            <a:lvl1pPr marL="0" indent="0" algn="ctr">
              <a:spcBef>
                <a:spcPts val="827"/>
              </a:spcBef>
              <a:buNone/>
              <a:defRPr sz="1488">
                <a:solidFill>
                  <a:srgbClr val="FFFFFF"/>
                </a:solidFill>
              </a:defRPr>
            </a:lvl1pPr>
            <a:lvl2pPr marL="283544" indent="0" algn="ctr">
              <a:buNone/>
              <a:defRPr sz="1488"/>
            </a:lvl2pPr>
            <a:lvl3pPr marL="567088" indent="0" algn="ctr">
              <a:buNone/>
              <a:defRPr sz="1488"/>
            </a:lvl3pPr>
            <a:lvl4pPr marL="850632" indent="0" algn="ctr">
              <a:buNone/>
              <a:defRPr sz="1240"/>
            </a:lvl4pPr>
            <a:lvl5pPr marL="1134176" indent="0" algn="ctr">
              <a:buNone/>
              <a:defRPr sz="1240"/>
            </a:lvl5pPr>
            <a:lvl6pPr marL="1417720" indent="0" algn="ctr">
              <a:buNone/>
              <a:defRPr sz="1240"/>
            </a:lvl6pPr>
            <a:lvl7pPr marL="1701264" indent="0" algn="ctr">
              <a:buNone/>
              <a:defRPr sz="1240"/>
            </a:lvl7pPr>
            <a:lvl8pPr marL="1984808" indent="0" algn="ctr">
              <a:buNone/>
              <a:defRPr sz="1240"/>
            </a:lvl8pPr>
            <a:lvl9pPr marL="2268352" indent="0" algn="ctr">
              <a:buNone/>
              <a:defRPr sz="124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B0078B8-B00F-422E-A604-A94B95ECED06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23.01.2022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81F54E-F786-4437-BB4C-3982000558BE}" type="slidenum">
              <a:rPr lang="uk-UA" smtClean="0">
                <a:solidFill>
                  <a:srgbClr val="90C226"/>
                </a:solidFill>
              </a:rPr>
              <a:pPr/>
              <a:t>‹#›</a:t>
            </a:fld>
            <a:endParaRPr lang="uk-UA">
              <a:solidFill>
                <a:srgbClr val="90C226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227131" y="5821962"/>
            <a:ext cx="5103853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50393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86679"/>
            <a:fld id="{2B0078B8-B00F-422E-A604-A94B95ECED06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 defTabSz="586679"/>
              <a:t>23.01.2022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86679"/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86679"/>
            <a:fld id="{B681F54E-F786-4437-BB4C-3982000558BE}" type="slidenum">
              <a:rPr lang="uk-UA" smtClean="0">
                <a:solidFill>
                  <a:srgbClr val="90C226"/>
                </a:solidFill>
              </a:rPr>
              <a:pPr defTabSz="586679"/>
              <a:t>‹#›</a:t>
            </a:fld>
            <a:endParaRPr lang="uk-UA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8784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11029" y="1188156"/>
            <a:ext cx="1441366" cy="843590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08869" y="1188156"/>
            <a:ext cx="4607645" cy="843590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86679"/>
            <a:fld id="{2B0078B8-B00F-422E-A604-A94B95ECED06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 defTabSz="586679"/>
              <a:t>23.01.2022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86679"/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86679"/>
            <a:fld id="{B681F54E-F786-4437-BB4C-3982000558BE}" type="slidenum">
              <a:rPr lang="uk-UA" smtClean="0">
                <a:solidFill>
                  <a:srgbClr val="90C226"/>
                </a:solidFill>
              </a:rPr>
              <a:pPr defTabSz="586679"/>
              <a:t>‹#›</a:t>
            </a:fld>
            <a:endParaRPr lang="uk-UA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344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827"/>
              </a:spcBef>
              <a:defRPr/>
            </a:lvl1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86679"/>
            <a:fld id="{2B0078B8-B00F-422E-A604-A94B95ECED06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 defTabSz="586679"/>
              <a:t>23.01.2022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86679"/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86679"/>
            <a:fld id="{B681F54E-F786-4437-BB4C-3982000558BE}" type="slidenum">
              <a:rPr lang="uk-UA" smtClean="0">
                <a:solidFill>
                  <a:srgbClr val="90C226"/>
                </a:solidFill>
              </a:rPr>
              <a:pPr defTabSz="586679"/>
              <a:t>‹#›</a:t>
            </a:fld>
            <a:endParaRPr lang="uk-UA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621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184" y="1829908"/>
            <a:ext cx="6181333" cy="4562517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4961" b="0" cap="all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0467" y="6477974"/>
            <a:ext cx="5438438" cy="2126527"/>
          </a:xfrm>
        </p:spPr>
        <p:txBody>
          <a:bodyPr anchor="t">
            <a:normAutofit/>
          </a:bodyPr>
          <a:lstStyle>
            <a:lvl1pPr marL="0" indent="0" algn="ctr">
              <a:buNone/>
              <a:defRPr sz="1488">
                <a:solidFill>
                  <a:schemeClr val="accent1"/>
                </a:solidFill>
              </a:defRPr>
            </a:lvl1pPr>
            <a:lvl2pPr marL="283544" indent="0">
              <a:buNone/>
              <a:defRPr sz="1116">
                <a:solidFill>
                  <a:schemeClr val="tx1">
                    <a:tint val="75000"/>
                  </a:schemeClr>
                </a:solidFill>
              </a:defRPr>
            </a:lvl2pPr>
            <a:lvl3pPr marL="567088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3pPr>
            <a:lvl4pPr marL="850632" indent="0">
              <a:buNone/>
              <a:defRPr sz="868">
                <a:solidFill>
                  <a:schemeClr val="tx1">
                    <a:tint val="75000"/>
                  </a:schemeClr>
                </a:solidFill>
              </a:defRPr>
            </a:lvl4pPr>
            <a:lvl5pPr marL="1134176" indent="0">
              <a:buNone/>
              <a:defRPr sz="868">
                <a:solidFill>
                  <a:schemeClr val="tx1">
                    <a:tint val="75000"/>
                  </a:schemeClr>
                </a:solidFill>
              </a:defRPr>
            </a:lvl5pPr>
            <a:lvl6pPr marL="1417720" indent="0">
              <a:buNone/>
              <a:defRPr sz="868">
                <a:solidFill>
                  <a:schemeClr val="tx1">
                    <a:tint val="75000"/>
                  </a:schemeClr>
                </a:solidFill>
              </a:defRPr>
            </a:lvl6pPr>
            <a:lvl7pPr marL="1701264" indent="0">
              <a:buNone/>
              <a:defRPr sz="868">
                <a:solidFill>
                  <a:schemeClr val="tx1">
                    <a:tint val="75000"/>
                  </a:schemeClr>
                </a:solidFill>
              </a:defRPr>
            </a:lvl7pPr>
            <a:lvl8pPr marL="1984808" indent="0">
              <a:buNone/>
              <a:defRPr sz="868">
                <a:solidFill>
                  <a:schemeClr val="tx1">
                    <a:tint val="75000"/>
                  </a:schemeClr>
                </a:solidFill>
              </a:defRPr>
            </a:lvl8pPr>
            <a:lvl9pPr marL="2268352" indent="0">
              <a:buNone/>
              <a:defRPr sz="86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078B8-B00F-422E-A604-A94B95ECED06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23.01.2022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1F54E-F786-4437-BB4C-3982000558BE}" type="slidenum">
              <a:rPr lang="uk-UA" smtClean="0">
                <a:solidFill>
                  <a:srgbClr val="90C226"/>
                </a:solidFill>
              </a:rPr>
              <a:pPr/>
              <a:t>‹#›</a:t>
            </a:fld>
            <a:endParaRPr lang="uk-UA">
              <a:solidFill>
                <a:srgbClr val="90C226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228706" y="6268858"/>
            <a:ext cx="5103853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1199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8868" y="3208019"/>
            <a:ext cx="2948893" cy="6273461"/>
          </a:xfrm>
        </p:spPr>
        <p:txBody>
          <a:bodyPr/>
          <a:lstStyle>
            <a:lvl1pPr>
              <a:defRPr sz="1364"/>
            </a:lvl1pPr>
            <a:lvl2pPr>
              <a:defRPr sz="1240"/>
            </a:lvl2pPr>
            <a:lvl3pPr>
              <a:defRPr sz="1116"/>
            </a:lvl3pPr>
            <a:lvl4pPr>
              <a:defRPr sz="992"/>
            </a:lvl4pPr>
            <a:lvl5pPr>
              <a:defRPr sz="992"/>
            </a:lvl5pPr>
            <a:lvl6pPr>
              <a:defRPr sz="992"/>
            </a:lvl6pPr>
            <a:lvl7pPr>
              <a:defRPr sz="992"/>
            </a:lvl7pPr>
            <a:lvl8pPr>
              <a:defRPr sz="992"/>
            </a:lvl8pPr>
            <a:lvl9pPr>
              <a:defRPr sz="992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7062" y="3208020"/>
            <a:ext cx="2948893" cy="6273461"/>
          </a:xfrm>
        </p:spPr>
        <p:txBody>
          <a:bodyPr/>
          <a:lstStyle>
            <a:lvl1pPr>
              <a:defRPr sz="1364"/>
            </a:lvl1pPr>
            <a:lvl2pPr>
              <a:defRPr sz="1240"/>
            </a:lvl2pPr>
            <a:lvl3pPr>
              <a:defRPr sz="1116"/>
            </a:lvl3pPr>
            <a:lvl4pPr>
              <a:defRPr sz="992"/>
            </a:lvl4pPr>
            <a:lvl5pPr>
              <a:defRPr sz="992"/>
            </a:lvl5pPr>
            <a:lvl6pPr>
              <a:defRPr sz="992"/>
            </a:lvl6pPr>
            <a:lvl7pPr>
              <a:defRPr sz="992"/>
            </a:lvl7pPr>
            <a:lvl8pPr>
              <a:defRPr sz="992"/>
            </a:lvl8pPr>
            <a:lvl9pPr>
              <a:defRPr sz="992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86679"/>
            <a:fld id="{2B0078B8-B00F-422E-A604-A94B95ECED06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 defTabSz="586679"/>
              <a:t>23.01.2022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86679"/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86679"/>
            <a:fld id="{B681F54E-F786-4437-BB4C-3982000558BE}" type="slidenum">
              <a:rPr lang="uk-UA" smtClean="0">
                <a:solidFill>
                  <a:srgbClr val="90C226"/>
                </a:solidFill>
              </a:rPr>
              <a:pPr defTabSz="586679"/>
              <a:t>‹#›</a:t>
            </a:fld>
            <a:endParaRPr lang="uk-UA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189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8868" y="3120874"/>
            <a:ext cx="2948893" cy="1211919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488" b="1"/>
            </a:lvl1pPr>
            <a:lvl2pPr marL="283544" indent="0">
              <a:buNone/>
              <a:defRPr sz="1240" b="1"/>
            </a:lvl2pPr>
            <a:lvl3pPr marL="567088" indent="0">
              <a:buNone/>
              <a:defRPr sz="1116" b="1"/>
            </a:lvl3pPr>
            <a:lvl4pPr marL="850632" indent="0">
              <a:buNone/>
              <a:defRPr sz="992" b="1"/>
            </a:lvl4pPr>
            <a:lvl5pPr marL="1134176" indent="0">
              <a:buNone/>
              <a:defRPr sz="992" b="1"/>
            </a:lvl5pPr>
            <a:lvl6pPr marL="1417720" indent="0">
              <a:buNone/>
              <a:defRPr sz="992" b="1"/>
            </a:lvl6pPr>
            <a:lvl7pPr marL="1701264" indent="0">
              <a:buNone/>
              <a:defRPr sz="992" b="1"/>
            </a:lvl7pPr>
            <a:lvl8pPr marL="1984808" indent="0">
              <a:buNone/>
              <a:defRPr sz="992" b="1"/>
            </a:lvl8pPr>
            <a:lvl9pPr marL="2268352" indent="0">
              <a:buNone/>
              <a:defRPr sz="992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8868" y="4243497"/>
            <a:ext cx="2948893" cy="5275411"/>
          </a:xfrm>
        </p:spPr>
        <p:txBody>
          <a:bodyPr/>
          <a:lstStyle>
            <a:lvl1pPr>
              <a:defRPr sz="1364"/>
            </a:lvl1pPr>
            <a:lvl2pPr>
              <a:defRPr sz="1240"/>
            </a:lvl2pPr>
            <a:lvl3pPr>
              <a:defRPr sz="1116"/>
            </a:lvl3pPr>
            <a:lvl4pPr>
              <a:defRPr sz="992"/>
            </a:lvl4pPr>
            <a:lvl5pPr>
              <a:defRPr sz="992"/>
            </a:lvl5pPr>
            <a:lvl6pPr>
              <a:defRPr sz="992"/>
            </a:lvl6pPr>
            <a:lvl7pPr>
              <a:defRPr sz="992"/>
            </a:lvl7pPr>
            <a:lvl8pPr>
              <a:defRPr sz="992"/>
            </a:lvl8pPr>
            <a:lvl9pPr>
              <a:defRPr sz="992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8030" y="3117009"/>
            <a:ext cx="2948893" cy="1211919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488" b="1"/>
            </a:lvl1pPr>
            <a:lvl2pPr marL="283544" indent="0">
              <a:buNone/>
              <a:defRPr sz="1240" b="1"/>
            </a:lvl2pPr>
            <a:lvl3pPr marL="567088" indent="0">
              <a:buNone/>
              <a:defRPr sz="1116" b="1"/>
            </a:lvl3pPr>
            <a:lvl4pPr marL="850632" indent="0">
              <a:buNone/>
              <a:defRPr sz="992" b="1"/>
            </a:lvl4pPr>
            <a:lvl5pPr marL="1134176" indent="0">
              <a:buNone/>
              <a:defRPr sz="992" b="1"/>
            </a:lvl5pPr>
            <a:lvl6pPr marL="1417720" indent="0">
              <a:buNone/>
              <a:defRPr sz="992" b="1"/>
            </a:lvl6pPr>
            <a:lvl7pPr marL="1701264" indent="0">
              <a:buNone/>
              <a:defRPr sz="992" b="1"/>
            </a:lvl7pPr>
            <a:lvl8pPr marL="1984808" indent="0">
              <a:buNone/>
              <a:defRPr sz="992" b="1"/>
            </a:lvl8pPr>
            <a:lvl9pPr marL="2268352" indent="0">
              <a:buNone/>
              <a:defRPr sz="992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88030" y="4240128"/>
            <a:ext cx="2948893" cy="5275411"/>
          </a:xfrm>
        </p:spPr>
        <p:txBody>
          <a:bodyPr/>
          <a:lstStyle>
            <a:lvl1pPr>
              <a:defRPr sz="1364"/>
            </a:lvl1pPr>
            <a:lvl2pPr>
              <a:defRPr sz="1240"/>
            </a:lvl2pPr>
            <a:lvl3pPr>
              <a:defRPr sz="1116"/>
            </a:lvl3pPr>
            <a:lvl4pPr>
              <a:defRPr sz="992"/>
            </a:lvl4pPr>
            <a:lvl5pPr>
              <a:defRPr sz="992"/>
            </a:lvl5pPr>
            <a:lvl6pPr>
              <a:defRPr sz="992"/>
            </a:lvl6pPr>
            <a:lvl7pPr>
              <a:defRPr sz="992"/>
            </a:lvl7pPr>
            <a:lvl8pPr>
              <a:defRPr sz="992"/>
            </a:lvl8pPr>
            <a:lvl9pPr>
              <a:defRPr sz="992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86679"/>
            <a:fld id="{2B0078B8-B00F-422E-A604-A94B95ECED06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 defTabSz="586679"/>
              <a:t>23.01.2022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86679"/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86679"/>
            <a:fld id="{B681F54E-F786-4437-BB4C-3982000558BE}" type="slidenum">
              <a:rPr lang="uk-UA" smtClean="0">
                <a:solidFill>
                  <a:srgbClr val="90C226"/>
                </a:solidFill>
              </a:rPr>
              <a:pPr defTabSz="586679"/>
              <a:t>‹#›</a:t>
            </a:fld>
            <a:endParaRPr lang="uk-UA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735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078B8-B00F-422E-A604-A94B95ECED06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23.01.2022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1F54E-F786-4437-BB4C-3982000558BE}" type="slidenum">
              <a:rPr lang="uk-UA" smtClean="0">
                <a:solidFill>
                  <a:srgbClr val="90C226"/>
                </a:solidFill>
              </a:rPr>
              <a:pPr/>
              <a:t>‹#›</a:t>
            </a:fld>
            <a:endParaRPr lang="uk-UA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781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078B8-B00F-422E-A604-A94B95ECED06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23.01.2022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1F54E-F786-4437-BB4C-3982000558BE}" type="slidenum">
              <a:rPr lang="uk-UA" smtClean="0">
                <a:solidFill>
                  <a:srgbClr val="90C226"/>
                </a:solidFill>
              </a:rPr>
              <a:pPr/>
              <a:t>‹#›</a:t>
            </a:fld>
            <a:endParaRPr lang="uk-UA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23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868" y="1710944"/>
            <a:ext cx="2343992" cy="2708995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2481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14570" y="1710944"/>
            <a:ext cx="3431376" cy="7271512"/>
          </a:xfrm>
        </p:spPr>
        <p:txBody>
          <a:bodyPr/>
          <a:lstStyle>
            <a:lvl1pPr>
              <a:defRPr sz="1985"/>
            </a:lvl1pPr>
            <a:lvl2pPr>
              <a:defRPr sz="1736"/>
            </a:lvl2pPr>
            <a:lvl3pPr>
              <a:defRPr sz="1488"/>
            </a:lvl3pPr>
            <a:lvl4pPr>
              <a:defRPr sz="1240"/>
            </a:lvl4pPr>
            <a:lvl5pPr>
              <a:defRPr sz="1240"/>
            </a:lvl5pPr>
            <a:lvl6pPr>
              <a:defRPr sz="1240"/>
            </a:lvl6pPr>
            <a:lvl7pPr>
              <a:defRPr sz="1240"/>
            </a:lvl7pPr>
            <a:lvl8pPr>
              <a:defRPr sz="1240"/>
            </a:lvl8pPr>
            <a:lvl9pPr>
              <a:defRPr sz="124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868" y="4419939"/>
            <a:ext cx="2343992" cy="456251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662"/>
              </a:spcBef>
              <a:buNone/>
              <a:defRPr sz="1054"/>
            </a:lvl1pPr>
            <a:lvl2pPr marL="283544" indent="0">
              <a:buNone/>
              <a:defRPr sz="744"/>
            </a:lvl2pPr>
            <a:lvl3pPr marL="567088" indent="0">
              <a:buNone/>
              <a:defRPr sz="620"/>
            </a:lvl3pPr>
            <a:lvl4pPr marL="850632" indent="0">
              <a:buNone/>
              <a:defRPr sz="558"/>
            </a:lvl4pPr>
            <a:lvl5pPr marL="1134176" indent="0">
              <a:buNone/>
              <a:defRPr sz="558"/>
            </a:lvl5pPr>
            <a:lvl6pPr marL="1417720" indent="0">
              <a:buNone/>
              <a:defRPr sz="558"/>
            </a:lvl6pPr>
            <a:lvl7pPr marL="1701264" indent="0">
              <a:buNone/>
              <a:defRPr sz="558"/>
            </a:lvl7pPr>
            <a:lvl8pPr marL="1984808" indent="0">
              <a:buNone/>
              <a:defRPr sz="558"/>
            </a:lvl8pPr>
            <a:lvl9pPr marL="2268352" indent="0">
              <a:buNone/>
              <a:defRPr sz="558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86679"/>
            <a:fld id="{2B0078B8-B00F-422E-A604-A94B95ECED06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 defTabSz="586679"/>
              <a:t>23.01.2022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86679"/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86679"/>
            <a:fld id="{B681F54E-F786-4437-BB4C-3982000558BE}" type="slidenum">
              <a:rPr lang="uk-UA" smtClean="0">
                <a:solidFill>
                  <a:srgbClr val="90C226"/>
                </a:solidFill>
              </a:rPr>
              <a:pPr defTabSz="586679"/>
              <a:t>‹#›</a:t>
            </a:fld>
            <a:endParaRPr lang="uk-UA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3395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868" y="1710944"/>
            <a:ext cx="2343992" cy="2708995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2481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23439" y="1668170"/>
            <a:ext cx="3520736" cy="7242998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1736"/>
            </a:lvl1pPr>
            <a:lvl2pPr marL="283544" indent="0">
              <a:buNone/>
              <a:defRPr sz="1736"/>
            </a:lvl2pPr>
            <a:lvl3pPr marL="567088" indent="0">
              <a:buNone/>
              <a:defRPr sz="1488"/>
            </a:lvl3pPr>
            <a:lvl4pPr marL="850632" indent="0">
              <a:buNone/>
              <a:defRPr sz="1240"/>
            </a:lvl4pPr>
            <a:lvl5pPr marL="1134176" indent="0">
              <a:buNone/>
              <a:defRPr sz="1240"/>
            </a:lvl5pPr>
            <a:lvl6pPr marL="1417720" indent="0">
              <a:buNone/>
              <a:defRPr sz="1240"/>
            </a:lvl6pPr>
            <a:lvl7pPr marL="1701264" indent="0">
              <a:buNone/>
              <a:defRPr sz="1240"/>
            </a:lvl7pPr>
            <a:lvl8pPr marL="1984808" indent="0">
              <a:buNone/>
              <a:defRPr sz="1240"/>
            </a:lvl8pPr>
            <a:lvl9pPr marL="2268352" indent="0">
              <a:buNone/>
              <a:defRPr sz="124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868" y="4419939"/>
            <a:ext cx="2343992" cy="449122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662"/>
              </a:spcBef>
              <a:buNone/>
              <a:defRPr sz="1054"/>
            </a:lvl1pPr>
            <a:lvl2pPr marL="283544" indent="0">
              <a:buNone/>
              <a:defRPr sz="744"/>
            </a:lvl2pPr>
            <a:lvl3pPr marL="567088" indent="0">
              <a:buNone/>
              <a:defRPr sz="620"/>
            </a:lvl3pPr>
            <a:lvl4pPr marL="850632" indent="0">
              <a:buNone/>
              <a:defRPr sz="558"/>
            </a:lvl4pPr>
            <a:lvl5pPr marL="1134176" indent="0">
              <a:buNone/>
              <a:defRPr sz="558"/>
            </a:lvl5pPr>
            <a:lvl6pPr marL="1417720" indent="0">
              <a:buNone/>
              <a:defRPr sz="558"/>
            </a:lvl6pPr>
            <a:lvl7pPr marL="1701264" indent="0">
              <a:buNone/>
              <a:defRPr sz="558"/>
            </a:lvl7pPr>
            <a:lvl8pPr marL="1984808" indent="0">
              <a:buNone/>
              <a:defRPr sz="558"/>
            </a:lvl8pPr>
            <a:lvl9pPr marL="2268352" indent="0">
              <a:buNone/>
              <a:defRPr sz="558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86679"/>
            <a:fld id="{2B0078B8-B00F-422E-A604-A94B95ECED06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 defTabSz="586679"/>
              <a:t>23.01.2022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86679"/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86679"/>
            <a:fld id="{B681F54E-F786-4437-BB4C-3982000558BE}" type="slidenum">
              <a:rPr lang="uk-UA" smtClean="0">
                <a:solidFill>
                  <a:srgbClr val="90C226"/>
                </a:solidFill>
              </a:rPr>
              <a:pPr defTabSz="586679"/>
              <a:t>‹#›</a:t>
            </a:fld>
            <a:endParaRPr lang="uk-UA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303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  <a:alpha val="15000"/>
              </a:schemeClr>
            </a:gs>
            <a:gs pos="31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1226" y="285158"/>
            <a:ext cx="7258812" cy="10123085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08868" y="950524"/>
            <a:ext cx="6124623" cy="21149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8870" y="3208020"/>
            <a:ext cx="6122980" cy="62972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08866" y="9704564"/>
            <a:ext cx="1444451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7">
                <a:solidFill>
                  <a:schemeClr val="accent1"/>
                </a:solidFill>
              </a:defRPr>
            </a:lvl1pPr>
          </a:lstStyle>
          <a:p>
            <a:pPr defTabSz="586679"/>
            <a:fld id="{2B0078B8-B00F-422E-A604-A94B95ECED06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 defTabSz="586679"/>
              <a:t>23.01.2022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49192" y="9704564"/>
            <a:ext cx="2925880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7">
                <a:solidFill>
                  <a:schemeClr val="accent1"/>
                </a:solidFill>
              </a:defRPr>
            </a:lvl1pPr>
          </a:lstStyle>
          <a:p>
            <a:pPr defTabSz="586679"/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86010" y="9704564"/>
            <a:ext cx="1058166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7">
                <a:solidFill>
                  <a:schemeClr val="accent1"/>
                </a:solidFill>
              </a:defRPr>
            </a:lvl1pPr>
          </a:lstStyle>
          <a:p>
            <a:pPr defTabSz="586679"/>
            <a:fld id="{B681F54E-F786-4437-BB4C-3982000558BE}" type="slidenum">
              <a:rPr lang="uk-UA" smtClean="0">
                <a:solidFill>
                  <a:srgbClr val="90C226"/>
                </a:solidFill>
              </a:rPr>
              <a:pPr defTabSz="586679"/>
              <a:t>‹#›</a:t>
            </a:fld>
            <a:endParaRPr lang="uk-UA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9565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7" r:id="rId1"/>
    <p:sldLayoutId id="2147484138" r:id="rId2"/>
    <p:sldLayoutId id="2147484139" r:id="rId3"/>
    <p:sldLayoutId id="2147484140" r:id="rId4"/>
    <p:sldLayoutId id="2147484141" r:id="rId5"/>
    <p:sldLayoutId id="2147484142" r:id="rId6"/>
    <p:sldLayoutId id="2147484143" r:id="rId7"/>
    <p:sldLayoutId id="2147484144" r:id="rId8"/>
    <p:sldLayoutId id="2147484145" r:id="rId9"/>
    <p:sldLayoutId id="2147484146" r:id="rId10"/>
    <p:sldLayoutId id="2147484147" r:id="rId11"/>
  </p:sldLayoutIdLst>
  <p:txStyles>
    <p:titleStyle>
      <a:lvl1pPr algn="l" defTabSz="567088" rtl="0" eaLnBrk="1" latinLnBrk="0" hangingPunct="1">
        <a:lnSpc>
          <a:spcPct val="90000"/>
        </a:lnSpc>
        <a:spcBef>
          <a:spcPct val="0"/>
        </a:spcBef>
        <a:buNone/>
        <a:defRPr sz="3308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41772" indent="-113418" algn="l" defTabSz="567088" rtl="0" eaLnBrk="1" latinLnBrk="0" hangingPunct="1">
        <a:lnSpc>
          <a:spcPct val="90000"/>
        </a:lnSpc>
        <a:spcBef>
          <a:spcPts val="827"/>
        </a:spcBef>
        <a:buClr>
          <a:schemeClr val="accent1"/>
        </a:buClr>
        <a:buSzPct val="80000"/>
        <a:buFont typeface="Corbel" pitchFamily="34" charset="0"/>
        <a:buChar char="•"/>
        <a:defRPr sz="1654" kern="1200">
          <a:solidFill>
            <a:schemeClr val="accent1"/>
          </a:solidFill>
          <a:latin typeface="+mn-lt"/>
          <a:ea typeface="+mn-ea"/>
          <a:cs typeface="+mn-cs"/>
        </a:defRPr>
      </a:lvl1pPr>
      <a:lvl2pPr marL="283544" indent="-113418" algn="l" defTabSz="567088" rtl="0" eaLnBrk="1" latinLnBrk="0" hangingPunct="1">
        <a:lnSpc>
          <a:spcPct val="90000"/>
        </a:lnSpc>
        <a:spcBef>
          <a:spcPts val="124"/>
        </a:spcBef>
        <a:spcAft>
          <a:spcPts val="248"/>
        </a:spcAft>
        <a:buClr>
          <a:schemeClr val="accent1"/>
        </a:buClr>
        <a:buSzPct val="80000"/>
        <a:buFont typeface="Corbel" pitchFamily="34" charset="0"/>
        <a:buChar char="•"/>
        <a:defRPr sz="1488" kern="1200">
          <a:solidFill>
            <a:schemeClr val="accent1"/>
          </a:solidFill>
          <a:latin typeface="+mn-lt"/>
          <a:ea typeface="+mn-ea"/>
          <a:cs typeface="+mn-cs"/>
        </a:defRPr>
      </a:lvl2pPr>
      <a:lvl3pPr marL="453670" indent="-113418" algn="l" defTabSz="567088" rtl="0" eaLnBrk="1" latinLnBrk="0" hangingPunct="1">
        <a:lnSpc>
          <a:spcPct val="90000"/>
        </a:lnSpc>
        <a:spcBef>
          <a:spcPts val="124"/>
        </a:spcBef>
        <a:spcAft>
          <a:spcPts val="248"/>
        </a:spcAft>
        <a:buClr>
          <a:schemeClr val="accent1"/>
        </a:buClr>
        <a:buSzPct val="80000"/>
        <a:buFont typeface="Corbel" pitchFamily="34" charset="0"/>
        <a:buChar char="•"/>
        <a:defRPr sz="1323" kern="1200">
          <a:solidFill>
            <a:schemeClr val="accent1"/>
          </a:solidFill>
          <a:latin typeface="+mn-lt"/>
          <a:ea typeface="+mn-ea"/>
          <a:cs typeface="+mn-cs"/>
        </a:defRPr>
      </a:lvl3pPr>
      <a:lvl4pPr marL="623797" indent="-113418" algn="l" defTabSz="567088" rtl="0" eaLnBrk="1" latinLnBrk="0" hangingPunct="1">
        <a:lnSpc>
          <a:spcPct val="90000"/>
        </a:lnSpc>
        <a:spcBef>
          <a:spcPts val="124"/>
        </a:spcBef>
        <a:spcAft>
          <a:spcPts val="248"/>
        </a:spcAft>
        <a:buClr>
          <a:schemeClr val="accent1"/>
        </a:buClr>
        <a:buSzPct val="80000"/>
        <a:buFont typeface="Corbel" pitchFamily="34" charset="0"/>
        <a:buChar char="•"/>
        <a:defRPr sz="1158" kern="1200">
          <a:solidFill>
            <a:schemeClr val="accent1"/>
          </a:solidFill>
          <a:latin typeface="+mn-lt"/>
          <a:ea typeface="+mn-ea"/>
          <a:cs typeface="+mn-cs"/>
        </a:defRPr>
      </a:lvl4pPr>
      <a:lvl5pPr marL="760847" indent="-113418" algn="l" defTabSz="567088" rtl="0" eaLnBrk="1" latinLnBrk="0" hangingPunct="1">
        <a:lnSpc>
          <a:spcPct val="90000"/>
        </a:lnSpc>
        <a:spcBef>
          <a:spcPts val="124"/>
        </a:spcBef>
        <a:spcAft>
          <a:spcPts val="248"/>
        </a:spcAft>
        <a:buClr>
          <a:schemeClr val="accent1"/>
        </a:buClr>
        <a:buSzPct val="80000"/>
        <a:buFont typeface="Corbel" pitchFamily="34" charset="0"/>
        <a:buChar char="•"/>
        <a:defRPr sz="1158" kern="1200">
          <a:solidFill>
            <a:schemeClr val="accent1"/>
          </a:solidFill>
          <a:latin typeface="+mn-lt"/>
          <a:ea typeface="+mn-ea"/>
          <a:cs typeface="+mn-cs"/>
        </a:defRPr>
      </a:lvl5pPr>
      <a:lvl6pPr marL="909590" indent="-141772" algn="l" defTabSz="567088" rtl="0" eaLnBrk="1" latinLnBrk="0" hangingPunct="1">
        <a:lnSpc>
          <a:spcPct val="90000"/>
        </a:lnSpc>
        <a:spcBef>
          <a:spcPts val="124"/>
        </a:spcBef>
        <a:spcAft>
          <a:spcPts val="248"/>
        </a:spcAft>
        <a:buClr>
          <a:schemeClr val="accent1"/>
        </a:buClr>
        <a:buSzPct val="80000"/>
        <a:buFont typeface="Corbel" pitchFamily="34" charset="0"/>
        <a:buChar char="•"/>
        <a:defRPr sz="1158" kern="1200">
          <a:solidFill>
            <a:schemeClr val="accent1"/>
          </a:solidFill>
          <a:latin typeface="+mn-lt"/>
          <a:ea typeface="+mn-ea"/>
          <a:cs typeface="+mn-cs"/>
        </a:defRPr>
      </a:lvl6pPr>
      <a:lvl7pPr marL="1074970" indent="-141772" algn="l" defTabSz="567088" rtl="0" eaLnBrk="1" latinLnBrk="0" hangingPunct="1">
        <a:lnSpc>
          <a:spcPct val="90000"/>
        </a:lnSpc>
        <a:spcBef>
          <a:spcPts val="124"/>
        </a:spcBef>
        <a:spcAft>
          <a:spcPts val="248"/>
        </a:spcAft>
        <a:buClr>
          <a:schemeClr val="accent1"/>
        </a:buClr>
        <a:buSzPct val="80000"/>
        <a:buFont typeface="Corbel" pitchFamily="34" charset="0"/>
        <a:buChar char="•"/>
        <a:defRPr sz="1158" kern="1200">
          <a:solidFill>
            <a:schemeClr val="accent1"/>
          </a:solidFill>
          <a:latin typeface="+mn-lt"/>
          <a:ea typeface="+mn-ea"/>
          <a:cs typeface="+mn-cs"/>
        </a:defRPr>
      </a:lvl7pPr>
      <a:lvl8pPr marL="1240350" indent="-141772" algn="l" defTabSz="567088" rtl="0" eaLnBrk="1" latinLnBrk="0" hangingPunct="1">
        <a:lnSpc>
          <a:spcPct val="90000"/>
        </a:lnSpc>
        <a:spcBef>
          <a:spcPts val="124"/>
        </a:spcBef>
        <a:spcAft>
          <a:spcPts val="248"/>
        </a:spcAft>
        <a:buClr>
          <a:schemeClr val="accent1"/>
        </a:buClr>
        <a:buSzPct val="80000"/>
        <a:buFont typeface="Corbel" pitchFamily="34" charset="0"/>
        <a:buChar char="•"/>
        <a:defRPr sz="1158" kern="1200">
          <a:solidFill>
            <a:schemeClr val="accent1"/>
          </a:solidFill>
          <a:latin typeface="+mn-lt"/>
          <a:ea typeface="+mn-ea"/>
          <a:cs typeface="+mn-cs"/>
        </a:defRPr>
      </a:lvl8pPr>
      <a:lvl9pPr marL="1405730" indent="-141772" algn="l" defTabSz="567088" rtl="0" eaLnBrk="1" latinLnBrk="0" hangingPunct="1">
        <a:lnSpc>
          <a:spcPct val="90000"/>
        </a:lnSpc>
        <a:spcBef>
          <a:spcPts val="124"/>
        </a:spcBef>
        <a:spcAft>
          <a:spcPts val="248"/>
        </a:spcAft>
        <a:buClr>
          <a:schemeClr val="accent1"/>
        </a:buClr>
        <a:buSzPct val="80000"/>
        <a:buFont typeface="Corbel" pitchFamily="34" charset="0"/>
        <a:buChar char="•"/>
        <a:defRPr sz="1158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67088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1pPr>
      <a:lvl2pPr marL="283544" algn="l" defTabSz="567088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2pPr>
      <a:lvl3pPr marL="567088" algn="l" defTabSz="567088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3pPr>
      <a:lvl4pPr marL="850632" algn="l" defTabSz="567088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4pPr>
      <a:lvl5pPr marL="1134176" algn="l" defTabSz="567088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5pPr>
      <a:lvl6pPr marL="1417720" algn="l" defTabSz="567088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6pPr>
      <a:lvl7pPr marL="1701264" algn="l" defTabSz="567088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7pPr>
      <a:lvl8pPr marL="1984808" algn="l" defTabSz="567088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8pPr>
      <a:lvl9pPr marL="2268352" algn="l" defTabSz="567088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9.jpg"/><Relationship Id="rId7" Type="http://schemas.openxmlformats.org/officeDocument/2006/relationships/image" Target="../media/image13.jpeg"/><Relationship Id="rId12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1.jpeg"/><Relationship Id="rId10" Type="http://schemas.openxmlformats.org/officeDocument/2006/relationships/image" Target="../media/image16.png"/><Relationship Id="rId4" Type="http://schemas.openxmlformats.org/officeDocument/2006/relationships/image" Target="../media/image10.jpeg"/><Relationship Id="rId9" Type="http://schemas.openxmlformats.org/officeDocument/2006/relationships/image" Target="../media/image15.png"/><Relationship Id="rId1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7482" y="3670567"/>
            <a:ext cx="661700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У 6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класі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практичним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психологом проведено годину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спілкування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з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елементами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тренінгу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«Я маю право! Стоп-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булінг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 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Учні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обговорювали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причини того,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чому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стають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агресорами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роздумували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над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допомогти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жертві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булінгу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дійшли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висновку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найперше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потрібно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підтримувати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тих,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хто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знущається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 Під час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булінг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?»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учні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спробували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відрізнити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дружні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піддражнювання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булінгу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На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завершення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заняття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розробляли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поради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людині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опинилася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ситуації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булінгу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8222" y="173128"/>
            <a:ext cx="69362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Я маю право! СТОП  - БУЛІНГ</a:t>
            </a:r>
            <a:br>
              <a:rPr lang="ru-RU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uk-UA" b="1" i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k-UA" dirty="0"/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50C591DC-FC91-4750-B8C9-053BC04332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0631" y="5525741"/>
            <a:ext cx="3413517" cy="19228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id="{0277A596-F6AE-4DCC-BEA9-B3319DAEA7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879" y="7786587"/>
            <a:ext cx="3716724" cy="20899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80" name="Picture 8">
            <a:extLst>
              <a:ext uri="{FF2B5EF4-FFF2-40B4-BE49-F238E27FC236}">
                <a16:creationId xmlns:a16="http://schemas.microsoft.com/office/drawing/2014/main" id="{8B78210F-CB61-4E4D-B7D5-D8D2D7970F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15" y="5866097"/>
            <a:ext cx="3328849" cy="20282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82" name="Picture 10">
            <a:extLst>
              <a:ext uri="{FF2B5EF4-FFF2-40B4-BE49-F238E27FC236}">
                <a16:creationId xmlns:a16="http://schemas.microsoft.com/office/drawing/2014/main" id="{B0F3A4E4-3C7B-4EC1-8253-7653ABDC5B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09" y="864785"/>
            <a:ext cx="4271967" cy="23978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84" name="Picture 12" descr="Стоп, булінг! - 16 Вересня 2018 - Куньєвський навчально-виховний комплекс">
            <a:extLst>
              <a:ext uri="{FF2B5EF4-FFF2-40B4-BE49-F238E27FC236}">
                <a16:creationId xmlns:a16="http://schemas.microsoft.com/office/drawing/2014/main" id="{797D20EA-A54A-4578-B214-1CE6D50783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1247" y="2338233"/>
            <a:ext cx="1531712" cy="14110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Стоп булінг! | Харківський Академічний Художній Ліцей - Офіційний сайт">
            <a:extLst>
              <a:ext uri="{FF2B5EF4-FFF2-40B4-BE49-F238E27FC236}">
                <a16:creationId xmlns:a16="http://schemas.microsoft.com/office/drawing/2014/main" id="{1B3BCBB8-0025-4E68-9E8C-B2ED48EF89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1233" y="816898"/>
            <a:ext cx="2685942" cy="15213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Демонстраційний матеріал &quot;STOP булінг!&quot;">
            <a:extLst>
              <a:ext uri="{FF2B5EF4-FFF2-40B4-BE49-F238E27FC236}">
                <a16:creationId xmlns:a16="http://schemas.microsoft.com/office/drawing/2014/main" id="{FDB678EA-EFCC-4F7F-A501-8EC93827A8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75" y="7894318"/>
            <a:ext cx="2533303" cy="24864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BB3458A-CADC-4DAF-9DC1-DA82FD89129D}"/>
              </a:ext>
            </a:extLst>
          </p:cNvPr>
          <p:cNvSpPr txBox="1"/>
          <p:nvPr/>
        </p:nvSpPr>
        <p:spPr>
          <a:xfrm>
            <a:off x="3761417" y="10042263"/>
            <a:ext cx="46140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 ліцею Руслана Олійник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55593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http://www.newskraine.com.ua/wp-content/uploads/2016/04/zdor1.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421" y="162124"/>
            <a:ext cx="3132832" cy="215336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3293889" y="306140"/>
            <a:ext cx="4078953" cy="113229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uk-UA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uk-UA" sz="14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Головним скарбом життя є не землі, що ти завоював, не багатства, що у тебе в скринях... Головним скарбом   життя є здоров'я,</a:t>
            </a:r>
          </a:p>
          <a:p>
            <a:r>
              <a:rPr lang="uk-UA" sz="14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щоб його зберегти, потрібно багато що знати.   </a:t>
            </a:r>
          </a:p>
          <a:p>
            <a:r>
              <a:rPr lang="uk-UA" sz="1158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</a:t>
            </a:r>
            <a:r>
              <a:rPr lang="uk-UA" sz="1158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Авіцена</a:t>
            </a:r>
            <a:r>
              <a:rPr lang="uk-UA" sz="1158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uk-UA" sz="1158" i="1" dirty="0"/>
          </a:p>
        </p:txBody>
      </p:sp>
      <p:sp>
        <p:nvSpPr>
          <p:cNvPr id="6" name="TextBox 5"/>
          <p:cNvSpPr txBox="1"/>
          <p:nvPr/>
        </p:nvSpPr>
        <p:spPr>
          <a:xfrm>
            <a:off x="131287" y="2779535"/>
            <a:ext cx="55611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Статут ВООЗ було прийнято </a:t>
            </a:r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7-го квітня 1948-го року,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тоді ж, на першій сесії Всесвітньої асамблеї охорони здоров’я і</a:t>
            </a:r>
          </a:p>
          <a:p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виникла ідея проводити це міжнародне свято. Вперше святкування відбулося в </a:t>
            </a:r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1950 році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9712" y="7806334"/>
            <a:ext cx="1113231" cy="890584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88421" y="3856753"/>
            <a:ext cx="72219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 цього свята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привернути увагу людей до власного </a:t>
            </a:r>
            <a:r>
              <a:rPr lang="uk-U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та нагадати усім про важливість піклування про нього,  формувати  позитивне ставлення до здорового способу життя. Всесвітній день здоров'я - це підказка та заклик підтримувати активний спосіб життя, щоб залишатися здоровим і запобігати хворобам. </a:t>
            </a:r>
            <a:endParaRPr lang="uk-UA" sz="1488" dirty="0"/>
          </a:p>
        </p:txBody>
      </p:sp>
      <p:sp>
        <p:nvSpPr>
          <p:cNvPr id="19" name="TextBox 18"/>
          <p:cNvSpPr txBox="1"/>
          <p:nvPr/>
        </p:nvSpPr>
        <p:spPr>
          <a:xfrm>
            <a:off x="4520669" y="1539136"/>
            <a:ext cx="29413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32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uk-UA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 свято засновано на честь створення Всесвітньої організації охорони здоров'я, відомої нам під абревіатурою «ВООЗ».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462" y="1584545"/>
            <a:ext cx="1659072" cy="124430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3ED8951-55BA-4653-9A15-0A5868886D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7523" y="5784853"/>
            <a:ext cx="2166611" cy="104857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009CD48-7178-4400-9AFE-E023F03633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43108" y="5482697"/>
            <a:ext cx="2634710" cy="1546657"/>
          </a:xfrm>
          <a:prstGeom prst="rect">
            <a:avLst/>
          </a:prstGeom>
        </p:spPr>
      </p:pic>
      <p:pic>
        <p:nvPicPr>
          <p:cNvPr id="4098" name="Picture 2" descr="Голопристанська районна державна адміністрація / Всесвітній день здоров'я">
            <a:extLst>
              <a:ext uri="{FF2B5EF4-FFF2-40B4-BE49-F238E27FC236}">
                <a16:creationId xmlns:a16="http://schemas.microsoft.com/office/drawing/2014/main" id="{F505C57D-DFD4-4969-9651-E82D8A3FBE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2232" y="2489552"/>
            <a:ext cx="1831027" cy="1360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67EB0D5-4C83-4045-B5B3-5D1F71AF7D4F}"/>
              </a:ext>
            </a:extLst>
          </p:cNvPr>
          <p:cNvSpPr txBox="1"/>
          <p:nvPr/>
        </p:nvSpPr>
        <p:spPr>
          <a:xfrm>
            <a:off x="295074" y="5365560"/>
            <a:ext cx="19708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Повноцінний сон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A371ABB-3920-4E4E-B611-6B8D9CE4D476}"/>
              </a:ext>
            </a:extLst>
          </p:cNvPr>
          <p:cNvSpPr txBox="1"/>
          <p:nvPr/>
        </p:nvSpPr>
        <p:spPr>
          <a:xfrm>
            <a:off x="2753521" y="5114674"/>
            <a:ext cx="24242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Здорове харчування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EB95FF5B-0445-4C6B-8FD7-53E4CD53084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4385" y="7316971"/>
            <a:ext cx="2040326" cy="1049497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006D0840-5665-4F4E-9DCD-7D814A100B4F}"/>
              </a:ext>
            </a:extLst>
          </p:cNvPr>
          <p:cNvSpPr txBox="1"/>
          <p:nvPr/>
        </p:nvSpPr>
        <p:spPr>
          <a:xfrm>
            <a:off x="324385" y="6828353"/>
            <a:ext cx="20230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Фізична активність</a:t>
            </a: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89E98ADB-A5CB-43D1-9F7D-12DADAC8A01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59480" y="8307588"/>
            <a:ext cx="1244078" cy="1849368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B059475F-39E0-4579-8E2D-7CEFA2AF75FE}"/>
              </a:ext>
            </a:extLst>
          </p:cNvPr>
          <p:cNvSpPr txBox="1"/>
          <p:nvPr/>
        </p:nvSpPr>
        <p:spPr>
          <a:xfrm>
            <a:off x="2924066" y="8046594"/>
            <a:ext cx="13558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Режим дня</a:t>
            </a: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82FFFBD3-1F8D-41AE-99EE-C6F5192DB3E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8344" y="9141356"/>
            <a:ext cx="1440098" cy="1224084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E5772121-BC65-4F44-AFCF-0AB20FD4DE5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516145" y="7025566"/>
            <a:ext cx="1821557" cy="110685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98DDE63F-29B5-470A-8B0A-8B21F1A50E0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460021" y="9236715"/>
            <a:ext cx="1122790" cy="1117799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3D8C93E2-D8F3-497E-8E74-8EF410FFBF6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482437" y="5532344"/>
            <a:ext cx="1753260" cy="1051956"/>
          </a:xfrm>
          <a:prstGeom prst="rect">
            <a:avLst/>
          </a:prstGeom>
        </p:spPr>
      </p:pic>
      <p:pic>
        <p:nvPicPr>
          <p:cNvPr id="4100" name="Picture 4" descr="Чи знаєте ви, як і коли пити воду? - Моє здоров'я">
            <a:extLst>
              <a:ext uri="{FF2B5EF4-FFF2-40B4-BE49-F238E27FC236}">
                <a16:creationId xmlns:a16="http://schemas.microsoft.com/office/drawing/2014/main" id="{38BC3D67-3BB8-4EEC-B105-D3B6A88889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6425" y="9159039"/>
            <a:ext cx="1708147" cy="1136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F943F9E6-C81F-4999-B4E3-7C51D1B0D758}"/>
              </a:ext>
            </a:extLst>
          </p:cNvPr>
          <p:cNvSpPr/>
          <p:nvPr/>
        </p:nvSpPr>
        <p:spPr>
          <a:xfrm>
            <a:off x="2461108" y="7245388"/>
            <a:ext cx="2771152" cy="44815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 СТАТИ ЗДОРОВИМ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4" name="Picture 8">
            <a:extLst>
              <a:ext uri="{FF2B5EF4-FFF2-40B4-BE49-F238E27FC236}">
                <a16:creationId xmlns:a16="http://schemas.microsoft.com/office/drawing/2014/main" id="{9AB46014-CA98-4DDF-87A9-55B36D3DB0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1313" y="8902513"/>
            <a:ext cx="1661859" cy="1295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F535A59-9AA8-4276-9671-07D890975637}"/>
              </a:ext>
            </a:extLst>
          </p:cNvPr>
          <p:cNvSpPr txBox="1"/>
          <p:nvPr/>
        </p:nvSpPr>
        <p:spPr>
          <a:xfrm>
            <a:off x="5411234" y="6681356"/>
            <a:ext cx="18244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Особиста гігієна </a:t>
            </a:r>
            <a:endParaRPr lang="ru-RU" sz="16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6B55CDD-FD8C-46C2-8E96-AFA95D71718E}"/>
              </a:ext>
            </a:extLst>
          </p:cNvPr>
          <p:cNvSpPr txBox="1"/>
          <p:nvPr/>
        </p:nvSpPr>
        <p:spPr>
          <a:xfrm>
            <a:off x="338232" y="8420374"/>
            <a:ext cx="12602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Відмова від шкідливих звичок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802ADA1-9EB6-476A-8059-242F6108D920}"/>
              </a:ext>
            </a:extLst>
          </p:cNvPr>
          <p:cNvSpPr txBox="1"/>
          <p:nvPr/>
        </p:nvSpPr>
        <p:spPr>
          <a:xfrm>
            <a:off x="1741161" y="8524159"/>
            <a:ext cx="13447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Достатнє пиття води</a:t>
            </a:r>
            <a:endParaRPr lang="ru-RU" sz="16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FEE1BE0-4837-417A-A979-4355A080D01C}"/>
              </a:ext>
            </a:extLst>
          </p:cNvPr>
          <p:cNvSpPr txBox="1"/>
          <p:nvPr/>
        </p:nvSpPr>
        <p:spPr>
          <a:xfrm>
            <a:off x="5865959" y="8420374"/>
            <a:ext cx="14544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Загартування</a:t>
            </a:r>
            <a:endParaRPr lang="ru-RU" sz="16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6497A07-9B92-45A6-A2A8-EB3B122DC972}"/>
              </a:ext>
            </a:extLst>
          </p:cNvPr>
          <p:cNvSpPr txBox="1"/>
          <p:nvPr/>
        </p:nvSpPr>
        <p:spPr>
          <a:xfrm>
            <a:off x="4520670" y="8690079"/>
            <a:ext cx="11717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Позитивні емоції</a:t>
            </a:r>
            <a:endParaRPr lang="ru-RU" sz="16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3DD3B0C-1790-437B-8E9D-FB2B6A164411}"/>
              </a:ext>
            </a:extLst>
          </p:cNvPr>
          <p:cNvSpPr txBox="1"/>
          <p:nvPr/>
        </p:nvSpPr>
        <p:spPr>
          <a:xfrm>
            <a:off x="5826860" y="5020521"/>
            <a:ext cx="16356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Саморозвиток</a:t>
            </a:r>
            <a:endParaRPr lang="ru-RU" sz="16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4338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theme/theme1.xml><?xml version="1.0" encoding="utf-8"?>
<a:theme xmlns:a="http://schemas.openxmlformats.org/drawingml/2006/main" name="Базис">
  <a:themeElements>
    <a:clrScheme name="Базис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Базис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TM03457444[[fn=Базис]]</Template>
  <TotalTime>1313</TotalTime>
  <Words>184</Words>
  <Application>Microsoft Office PowerPoint</Application>
  <PresentationFormat>Произвольный</PresentationFormat>
  <Paragraphs>23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6" baseType="lpstr">
      <vt:lpstr>Calibri</vt:lpstr>
      <vt:lpstr>Corbel</vt:lpstr>
      <vt:lpstr>Times New Roman</vt:lpstr>
      <vt:lpstr>Базис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RePack by Diakov</dc:creator>
  <cp:lastModifiedBy>Ruslana</cp:lastModifiedBy>
  <cp:revision>128</cp:revision>
  <cp:lastPrinted>2021-04-03T00:02:42Z</cp:lastPrinted>
  <dcterms:created xsi:type="dcterms:W3CDTF">2020-02-28T09:29:06Z</dcterms:created>
  <dcterms:modified xsi:type="dcterms:W3CDTF">2022-01-23T00:49:31Z</dcterms:modified>
</cp:coreProperties>
</file>