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2" r:id="rId2"/>
    <p:sldId id="275" r:id="rId3"/>
  </p:sldIdLst>
  <p:sldSz cx="6858000" cy="9144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00"/>
    <a:srgbClr val="003300"/>
    <a:srgbClr val="008000"/>
    <a:srgbClr val="FF3300"/>
    <a:srgbClr val="00B800"/>
    <a:srgbClr val="00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F0B6-69A6-4C16-9C51-B84F0FFE5545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4D495-86C4-4CD0-9064-9046E5547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8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4D495-86C4-4CD0-9064-9046E5547F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2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24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1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4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34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6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36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0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13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00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4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0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718E-26B3-44D4-8291-0276D076B30E}" type="datetimeFigureOut">
              <a:rPr lang="uk-UA" smtClean="0"/>
              <a:pPr/>
              <a:t>26.01.2022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15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5428" y="1574269"/>
            <a:ext cx="7690908" cy="61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33656" y="938802"/>
            <a:ext cx="1872207" cy="11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8331" y="9623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731" y="11147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689648" y="18270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 descr="C:\Windows\system32\config\systemprofile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9" y="1711793"/>
            <a:ext cx="1926545" cy="134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47" y="228599"/>
            <a:ext cx="4201626" cy="4064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Міжнародний день миру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4907" y="1484040"/>
            <a:ext cx="298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88930" y="3059832"/>
            <a:ext cx="298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649784" y="1171376"/>
            <a:ext cx="3925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куточках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ООН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день миру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2002 року, коли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Генеральній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Асамблеї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резолюція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святкування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3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5940152"/>
            <a:ext cx="2004699" cy="12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7974" y="3059832"/>
            <a:ext cx="62977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 миру  - 21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суть свята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Мир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День миру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30 листопада 1981 року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відзначався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день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сесії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вівторок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 2001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резолюція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дня миру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ООН проголосила свято днем ​​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об'єднаних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закликає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подумати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шляхи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емблеми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21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день миру,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голуба з оливковою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гілкою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творцем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є Пабло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представлений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Всесвітньому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конгресі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прихильників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миру,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проходив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1949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мотивами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біблійної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Господь в знак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Великого Потопу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надіслав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Ноїв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ковчег голубку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згілочкою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оливи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581128" y="8712450"/>
            <a:ext cx="2290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>
                <a:latin typeface="Times New Roman" pitchFamily="18" charset="0"/>
                <a:cs typeface="Times New Roman" pitchFamily="18" charset="0"/>
              </a:rPr>
              <a:t>Ковалівська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 Лідія,  10-ІТ кл.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Рисунок 2" descr="C:\Windows\system32\config\systemprofile\Desktop\276036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49" y="815795"/>
            <a:ext cx="1669056" cy="7911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696" y="6084168"/>
            <a:ext cx="374441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 дня в нашому закладі відбувся </a:t>
            </a:r>
            <a:r>
              <a:rPr lang="uk-UA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“Голуб миру”,  приурочений міжнародному дню миру.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uchachlyceum.org.ua/images/luceum/2017-2018/Autumn/pe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020272"/>
            <a:ext cx="46373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ncy;&amp;softcy; &amp;mcy;&amp;icy;&amp;rcy;&amp;ucy; 2017&quot;"/>
          <p:cNvSpPr>
            <a:spLocks noChangeAspect="1" noChangeArrowheads="1"/>
          </p:cNvSpPr>
          <p:nvPr/>
        </p:nvSpPr>
        <p:spPr bwMode="auto">
          <a:xfrm>
            <a:off x="155575" y="-1889125"/>
            <a:ext cx="31337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ncy;&amp;softcy; &amp;mcy;&amp;icy;&amp;rcy;&amp;ucy; 2017&quot;"/>
          <p:cNvSpPr>
            <a:spLocks noChangeAspect="1" noChangeArrowheads="1"/>
          </p:cNvSpPr>
          <p:nvPr/>
        </p:nvSpPr>
        <p:spPr bwMode="auto">
          <a:xfrm>
            <a:off x="307975" y="-1736725"/>
            <a:ext cx="31337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31" y="7261851"/>
            <a:ext cx="1095889" cy="138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ncy;&amp;softcy; &amp;mcy;&amp;icy;&amp;rcy;&amp;ucy; 2017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6591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ncy;&amp;softcy; &amp;mcy;&amp;icy;&amp;rcy;&amp;ucy; 2017&quot;"/>
          <p:cNvSpPr>
            <a:spLocks noChangeAspect="1" noChangeArrowheads="1"/>
          </p:cNvSpPr>
          <p:nvPr/>
        </p:nvSpPr>
        <p:spPr bwMode="auto">
          <a:xfrm>
            <a:off x="307975" y="-1638300"/>
            <a:ext cx="6591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81" y="70690"/>
            <a:ext cx="1974354" cy="111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7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3993" y="1882265"/>
            <a:ext cx="7817760" cy="61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33656" y="938802"/>
            <a:ext cx="1872207" cy="11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8331" y="9623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731" y="11147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689648" y="18270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4005064" y="0"/>
            <a:ext cx="2429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A200"/>
                </a:solidFill>
              </a:rPr>
              <a:t>Поради психолога </a:t>
            </a:r>
            <a:endParaRPr lang="ru-RU" sz="2000" b="1" dirty="0">
              <a:solidFill>
                <a:srgbClr val="00A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712" y="395536"/>
            <a:ext cx="557311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  <a:latin typeface="Arial Black" pitchFamily="34" charset="0"/>
              </a:rPr>
              <a:t>Всесвітній день психічного здоров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’</a:t>
            </a:r>
            <a:r>
              <a:rPr lang="uk-UA" sz="2000" b="1" dirty="0">
                <a:solidFill>
                  <a:schemeClr val="accent1"/>
                </a:solidFill>
                <a:latin typeface="Arial Black" pitchFamily="34" charset="0"/>
              </a:rPr>
              <a:t>я</a:t>
            </a:r>
            <a:endParaRPr lang="ru-RU" sz="2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AutoShape 2" descr="https://1.bp.blogspot.com/-50QSrYLGbTY/WFuLwprKa-I/AAAAAAAAAOM/ckxwJFTGYnopHcwjF21fpMF-V5eeebL9wCLcB/s320/1350761453_bezymyannyy.jpg"/>
          <p:cNvSpPr>
            <a:spLocks noChangeAspect="1" noChangeArrowheads="1"/>
          </p:cNvSpPr>
          <p:nvPr/>
        </p:nvSpPr>
        <p:spPr bwMode="auto">
          <a:xfrm>
            <a:off x="155575" y="-960438"/>
            <a:ext cx="3048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1.bp.blogspot.com/-50QSrYLGbTY/WFuLwprKa-I/AAAAAAAAAOM/ckxwJFTGYnopHcwjF21fpMF-V5eeebL9wCLcB/s1600/1350761453_bezymyanny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5" y="1114708"/>
            <a:ext cx="2520290" cy="16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772" y="3444733"/>
            <a:ext cx="6385588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психічне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перевантаження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катаклізми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передвісниками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стреси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Вони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неврозів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неврозу  - один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непоправних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стресостійкості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ведете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Встановіть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режим дня.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час, коли б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відпочивати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Включить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Уникайте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максимально обмежуйте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людьми,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вам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приємні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з’ясуйте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першопричини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побути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наодинці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собою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блокноті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занепокоєння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Поділіться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проблемами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людьми.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родичі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колеги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залишайтеся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наодинці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переживаннями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піддаватися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налаштовувати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себе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оптимістичний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лад.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Східні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філософи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говорили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„Не дозволяйте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незадоволеності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презирству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жадібності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ревнощам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інстинктам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торкнутися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струни,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отруюють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результатом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буде хвороба.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Дисциплінуйте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будьте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щасливими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і не дозволяйте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обставинам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на вас!«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уважними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до одного і, в першу 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до себе!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Зберігайте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пам’ятайте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людей,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2936" y="827584"/>
            <a:ext cx="3703993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відзначають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з 1992 року.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засновано з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скоротити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депресивних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шизофренії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Альцгеймера,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наркотичної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епілепсії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відсталості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38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1867</TotalTime>
  <Words>372</Words>
  <Application>Microsoft Office PowerPoint</Application>
  <PresentationFormat>Экран (4:3)</PresentationFormat>
  <Paragraphs>22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Note2</dc:creator>
  <cp:lastModifiedBy>Ruslana</cp:lastModifiedBy>
  <cp:revision>185</cp:revision>
  <cp:lastPrinted>2017-10-02T22:15:51Z</cp:lastPrinted>
  <dcterms:created xsi:type="dcterms:W3CDTF">2016-05-22T15:07:05Z</dcterms:created>
  <dcterms:modified xsi:type="dcterms:W3CDTF">2022-01-26T19:41:48Z</dcterms:modified>
</cp:coreProperties>
</file>