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2" r:id="rId2"/>
  </p:sldIdLst>
  <p:sldSz cx="6858000" cy="9144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008000"/>
    <a:srgbClr val="00A200"/>
    <a:srgbClr val="FF3300"/>
    <a:srgbClr val="00B800"/>
    <a:srgbClr val="00F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1242" y="258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718E-26B3-44D4-8291-0276D076B30E}" type="datetimeFigureOut">
              <a:rPr lang="uk-UA" smtClean="0"/>
              <a:pPr/>
              <a:t>22.04.2017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B081-5383-4446-8F31-ECBE05F984D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41249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718E-26B3-44D4-8291-0276D076B30E}" type="datetimeFigureOut">
              <a:rPr lang="uk-UA" smtClean="0"/>
              <a:pPr/>
              <a:t>22.04.2017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B081-5383-4446-8F31-ECBE05F984D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22135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718E-26B3-44D4-8291-0276D076B30E}" type="datetimeFigureOut">
              <a:rPr lang="uk-UA" smtClean="0"/>
              <a:pPr/>
              <a:t>22.04.2017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B081-5383-4446-8F31-ECBE05F984D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58466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718E-26B3-44D4-8291-0276D076B30E}" type="datetimeFigureOut">
              <a:rPr lang="uk-UA" smtClean="0"/>
              <a:pPr/>
              <a:t>22.04.2017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B081-5383-4446-8F31-ECBE05F984D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58349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718E-26B3-44D4-8291-0276D076B30E}" type="datetimeFigureOut">
              <a:rPr lang="uk-UA" smtClean="0"/>
              <a:pPr/>
              <a:t>22.04.2017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B081-5383-4446-8F31-ECBE05F984D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95616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718E-26B3-44D4-8291-0276D076B30E}" type="datetimeFigureOut">
              <a:rPr lang="uk-UA" smtClean="0"/>
              <a:pPr/>
              <a:t>22.04.2017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B081-5383-4446-8F31-ECBE05F984D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56366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718E-26B3-44D4-8291-0276D076B30E}" type="datetimeFigureOut">
              <a:rPr lang="uk-UA" smtClean="0"/>
              <a:pPr/>
              <a:t>22.04.2017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B081-5383-4446-8F31-ECBE05F984D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13083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718E-26B3-44D4-8291-0276D076B30E}" type="datetimeFigureOut">
              <a:rPr lang="uk-UA" smtClean="0"/>
              <a:pPr/>
              <a:t>22.04.2017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B081-5383-4446-8F31-ECBE05F984D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44131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718E-26B3-44D4-8291-0276D076B30E}" type="datetimeFigureOut">
              <a:rPr lang="uk-UA" smtClean="0"/>
              <a:pPr/>
              <a:t>22.04.2017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B081-5383-4446-8F31-ECBE05F984D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21002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718E-26B3-44D4-8291-0276D076B30E}" type="datetimeFigureOut">
              <a:rPr lang="uk-UA" smtClean="0"/>
              <a:pPr/>
              <a:t>22.04.2017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B081-5383-4446-8F31-ECBE05F984D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70446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718E-26B3-44D4-8291-0276D076B30E}" type="datetimeFigureOut">
              <a:rPr lang="uk-UA" smtClean="0"/>
              <a:pPr/>
              <a:t>22.04.2017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B081-5383-4446-8F31-ECBE05F984D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82072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1718E-26B3-44D4-8291-0276D076B30E}" type="datetimeFigureOut">
              <a:rPr lang="uk-UA" smtClean="0"/>
              <a:pPr/>
              <a:t>22.04.2017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4B081-5383-4446-8F31-ECBE05F984D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03151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Картинки по запросу листопад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791087" y="2471142"/>
            <a:ext cx="7620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48679" y="539552"/>
            <a:ext cx="5976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Georgia" pitchFamily="18" charset="0"/>
              </a:rPr>
              <a:t>ТОЛЕРАНТНІСТЬ </a:t>
            </a:r>
            <a:r>
              <a:rPr lang="uk-U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Georgia" pitchFamily="18" charset="0"/>
              </a:rPr>
              <a:t>ВРЯТУЄ СВІТ</a:t>
            </a:r>
            <a:endParaRPr lang="ru-RU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Georgia" pitchFamily="18" charset="0"/>
            </a:endParaRPr>
          </a:p>
        </p:txBody>
      </p:sp>
      <p:pic>
        <p:nvPicPr>
          <p:cNvPr id="6146" name="Picture 2" descr="http://steshka.ru/wp-content/uploads/2015/03/emblema_tolerantnosti_kartinki_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551" y="1055574"/>
            <a:ext cx="2574045" cy="1930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356992" y="920288"/>
            <a:ext cx="3312368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16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листопада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відзначається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Міжнародний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день </a:t>
            </a:r>
            <a:r>
              <a:rPr lang="ru-RU" sz="1400" b="1" dirty="0" err="1" smtClean="0">
                <a:latin typeface="Times New Roman" pitchFamily="18" charset="0"/>
                <a:cs typeface="Times New Roman" pitchFamily="18" charset="0"/>
              </a:rPr>
              <a:t>толерантності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400" b="1" dirty="0" err="1">
                <a:latin typeface="Times New Roman" pitchFamily="18" charset="0"/>
                <a:cs typeface="Times New Roman" pitchFamily="18" charset="0"/>
              </a:rPr>
              <a:t>усьому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>
                <a:latin typeface="Times New Roman" pitchFamily="18" charset="0"/>
                <a:cs typeface="Times New Roman" pitchFamily="18" charset="0"/>
              </a:rPr>
              <a:t>світі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Саме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дня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ухвалили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Декларацію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принципів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терпимості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У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ній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йдеться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рівність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усіх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людей,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незалежно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їхнього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віросповідання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етнічної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належності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кольору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шкіри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18331" y="2951059"/>
            <a:ext cx="2706613" cy="31393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олерантне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ставлення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людини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Збереже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планету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негод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Розрубає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мотлох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павутини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Переріже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нитку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перешкод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Толерантне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ставлення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до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всього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Збереже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врятує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і спасе,</a:t>
            </a:r>
          </a:p>
          <a:p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Допоможе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вгледіть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перемогу,</a:t>
            </a:r>
          </a:p>
          <a:p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Допоможе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витримати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все.</a:t>
            </a: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Будь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завжди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нестримним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err="1" smtClean="0">
                <a:latin typeface="Times New Roman" pitchFamily="18" charset="0"/>
                <a:cs typeface="Times New Roman" pitchFamily="18" charset="0"/>
              </a:rPr>
              <a:t>вільнодумцем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Свої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мрії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пензлем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намалюй.</a:t>
            </a:r>
          </a:p>
          <a:p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яскравим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сонцем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Толерантний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всесвіт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побудуй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  <p:pic>
        <p:nvPicPr>
          <p:cNvPr id="6150" name="Picture 6" descr="http://refs.in.ua/novoazovseka-zsh-i-iii-st-3-klasna-godina-sho-take-tolerantnis/14778_html_m5e092a25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7232" y="7380312"/>
            <a:ext cx="980728" cy="980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2787800" y="4788024"/>
            <a:ext cx="3737544" cy="129266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dirty="0" smtClean="0"/>
              <a:t>      </a:t>
            </a:r>
            <a:r>
              <a:rPr lang="uk-UA" sz="1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Толерантність не варто плутати ні з пасивністю, ні зі згодою чи байдужістю. Це активне, позитивне і відповідальне ставлення до людського різноманіття.    </a:t>
            </a:r>
            <a:r>
              <a:rPr lang="uk-UA" sz="1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uk-UA" sz="1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</a:t>
            </a:r>
            <a:r>
              <a:rPr lang="uk-UA" sz="1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(</a:t>
            </a:r>
            <a:r>
              <a:rPr lang="uk-UA" sz="14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Кофі Аннан</a:t>
            </a:r>
            <a:r>
              <a:rPr lang="uk-UA" b="1" i="1" dirty="0" smtClean="0">
                <a:solidFill>
                  <a:srgbClr val="002060"/>
                </a:solidFill>
              </a:rPr>
              <a:t>)</a:t>
            </a:r>
            <a:endParaRPr lang="ru-RU" b="1" i="1" dirty="0">
              <a:solidFill>
                <a:srgbClr val="002060"/>
              </a:solidFill>
            </a:endParaRPr>
          </a:p>
        </p:txBody>
      </p:sp>
      <p:pic>
        <p:nvPicPr>
          <p:cNvPr id="6155" name="Picture 11" descr="http://svitppt.com.ua/images/42/41012/960/img14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9852" y="3632267"/>
            <a:ext cx="1574142" cy="1032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404664" y="6084168"/>
            <a:ext cx="612068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b="1" dirty="0" smtClean="0">
                <a:solidFill>
                  <a:srgbClr val="00A200"/>
                </a:solidFill>
                <a:latin typeface="Times New Roman" pitchFamily="18" charset="0"/>
                <a:cs typeface="Times New Roman" pitchFamily="18" charset="0"/>
              </a:rPr>
              <a:t>Притча про цвяхи   </a:t>
            </a:r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     Жив собі хлопчик із жахливим характером. Якось батько дав йому мішок цвяхів і звелів по одному забивати їх у паркан щоразу, коли хлопчик втрачає терпець і з кимось свариться. У перший день він забив 37 цвяхів. Згодом навчився контролювати себе, і кількість цвяхів щодня зменшувалася. Хлопчик зрозумів, що легше опановувати свої емоції, ніж забивати цвяхи.        Нарешті настав день, коли він не забив жодного цвяха. Син підійшов до батька і сказав про це. Тоді батько звелів синові витягати з паркана по одному цвяху в ті дні, коли він не втратить самоконтролю і ні з ким не посвариться.</a:t>
            </a:r>
          </a:p>
          <a:p>
            <a:r>
              <a:rPr lang="uk-UA" sz="1400" dirty="0" smtClean="0">
                <a:latin typeface="Times New Roman" pitchFamily="18" charset="0"/>
                <a:cs typeface="Times New Roman" pitchFamily="18" charset="0"/>
              </a:rPr>
              <a:t>     Минав час, і згодом син зміг похвалитися батькові, що у паркані не залишилося жодного цвяха. Батько відповів: «Ти добре поводишся, але подивися, скільки дірок залишилося... Паркан уже ніколи не буде таким, як колись».</a:t>
            </a:r>
            <a:endParaRPr lang="uk-UA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24944" y="323528"/>
            <a:ext cx="35547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chemeClr val="bg2">
                    <a:lumMod val="75000"/>
                  </a:schemeClr>
                </a:solidFill>
              </a:rPr>
              <a:t>                           Рубрика  психолога</a:t>
            </a:r>
            <a:endParaRPr lang="ru-RU" b="1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1026" name="Picture 2" descr="http://1.bp.blogspot.com/-wecNRebHsmA/VGjBAE_JPgI/AAAAAAAAFFA/dAaNmscSCqU/s1600/%D0%94%D0%B5%D0%BD%D1%8C%2B%D1%82%D0%BE%D0%BB%D0%B5%D1%80%D0%B0%D0%BD%D1%82%D0%BD%D0%BE%D1%81%D1%82%D1%96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0659" y="2627784"/>
            <a:ext cx="1842889" cy="1382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nvkantonivka.ucoz.ua/_nw/0/80908296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4117" y="2619357"/>
            <a:ext cx="878777" cy="910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7093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1029</TotalTime>
  <Words>132</Words>
  <Application>Microsoft Office PowerPoint</Application>
  <PresentationFormat>Экран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Note2</dc:creator>
  <cp:lastModifiedBy>1</cp:lastModifiedBy>
  <cp:revision>90</cp:revision>
  <dcterms:created xsi:type="dcterms:W3CDTF">2016-05-22T15:07:05Z</dcterms:created>
  <dcterms:modified xsi:type="dcterms:W3CDTF">2017-04-22T20:09:00Z</dcterms:modified>
</cp:coreProperties>
</file>