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</p:sldIdLst>
  <p:sldSz cx="6858000" cy="9144000" type="screen4x3"/>
  <p:notesSz cx="6858000" cy="9945688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8000"/>
    <a:srgbClr val="00A200"/>
    <a:srgbClr val="FF3300"/>
    <a:srgbClr val="00B800"/>
    <a:srgbClr val="00F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1986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1249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2135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8466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834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5616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6366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3083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4413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1002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70446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2072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03151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56992" y="251520"/>
            <a:ext cx="31555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b="1" i="1" dirty="0" smtClean="0">
                <a:solidFill>
                  <a:srgbClr val="008000"/>
                </a:solidFill>
              </a:rPr>
              <a:t>ПОРАДИ </a:t>
            </a:r>
            <a:r>
              <a:rPr lang="uk-UA" b="1" i="1" dirty="0" smtClean="0">
                <a:solidFill>
                  <a:srgbClr val="008000"/>
                </a:solidFill>
              </a:rPr>
              <a:t>ПСИХОЛОГА</a:t>
            </a:r>
            <a:endParaRPr lang="en-US" b="1" i="1" dirty="0" smtClean="0">
              <a:solidFill>
                <a:srgbClr val="008000"/>
              </a:solidFill>
            </a:endParaRPr>
          </a:p>
          <a:p>
            <a:pPr algn="r"/>
            <a:r>
              <a:rPr lang="uk-UA" b="1" i="1" dirty="0" err="1" smtClean="0">
                <a:solidFill>
                  <a:srgbClr val="008000"/>
                </a:solidFill>
              </a:rPr>
              <a:t>Руслаи</a:t>
            </a:r>
            <a:r>
              <a:rPr lang="uk-UA" b="1" i="1" dirty="0" smtClean="0">
                <a:solidFill>
                  <a:srgbClr val="008000"/>
                </a:solidFill>
              </a:rPr>
              <a:t> </a:t>
            </a:r>
            <a:endParaRPr lang="ru-RU" b="1" i="1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2856" y="712700"/>
            <a:ext cx="4636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348880" y="611560"/>
            <a:ext cx="4176464" cy="70788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FF3300"/>
                </a:solidFill>
                <a:latin typeface="Georgia" pitchFamily="18" charset="0"/>
                <a:cs typeface="Times New Roman" pitchFamily="18" charset="0"/>
              </a:rPr>
              <a:t>Як зняти стрес </a:t>
            </a:r>
          </a:p>
          <a:p>
            <a:pPr algn="ctr"/>
            <a:r>
              <a:rPr lang="uk-UA" sz="2000" b="1" dirty="0" smtClean="0">
                <a:solidFill>
                  <a:srgbClr val="FF3300"/>
                </a:solidFill>
                <a:latin typeface="Georgia" pitchFamily="18" charset="0"/>
                <a:cs typeface="Times New Roman" pitchFamily="18" charset="0"/>
              </a:rPr>
              <a:t> та покращити свій настрій</a:t>
            </a:r>
            <a:r>
              <a:rPr lang="uk-UA" b="1" dirty="0" smtClean="0">
                <a:solidFill>
                  <a:srgbClr val="FF3300"/>
                </a:solidFill>
                <a:latin typeface="Georgia" pitchFamily="18" charset="0"/>
                <a:cs typeface="Times New Roman" pitchFamily="18" charset="0"/>
              </a:rPr>
              <a:t>?</a:t>
            </a:r>
            <a:endParaRPr lang="ru-RU" b="1" dirty="0">
              <a:solidFill>
                <a:srgbClr val="FF330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2183" y="1540169"/>
            <a:ext cx="6264696" cy="763285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Один </a:t>
            </a:r>
            <a:r>
              <a:rPr lang="ru-RU" sz="14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способів</a:t>
            </a:r>
            <a:r>
              <a:rPr lang="ru-RU" sz="1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уникнути</a:t>
            </a:r>
            <a:r>
              <a:rPr lang="ru-RU" sz="1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стресу</a:t>
            </a:r>
            <a:r>
              <a:rPr lang="ru-RU" sz="1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4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розчісування</a:t>
            </a:r>
            <a:r>
              <a:rPr lang="ru-RU" sz="1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волосся</a:t>
            </a:r>
            <a:r>
              <a:rPr lang="uk-UA" sz="1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протягом 10-15 </a:t>
            </a:r>
            <a:r>
              <a:rPr lang="uk-UA" sz="14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хв</a:t>
            </a:r>
            <a:r>
              <a:rPr lang="ru-RU" sz="1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Ця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процедура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допомагає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розігнати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" кров і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розслабити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м'язи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sz="14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З'їсти</a:t>
            </a:r>
            <a:r>
              <a:rPr lang="ru-RU" sz="1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морозиво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Смачна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їжа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ефективний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антистресовий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допінг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Зберегти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гарний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настрій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зняти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стрес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допомагає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жирна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риба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містяться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кислоти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омега-3,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корисні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нервової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не любите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рибу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з'їжте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морозиво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банан. </a:t>
            </a:r>
          </a:p>
          <a:p>
            <a:pPr lvl="0"/>
            <a:r>
              <a:rPr lang="ru-RU" sz="14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Масаж</a:t>
            </a:r>
            <a:r>
              <a:rPr lang="ru-RU" sz="1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1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зберегти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енергію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масажуйте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по 30 секунд точки,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знаходяться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носом,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бровами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нижньою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губою і 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центрі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долоні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sz="14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Потерти</a:t>
            </a:r>
            <a:r>
              <a:rPr lang="ru-RU" sz="1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долоні</a:t>
            </a:r>
            <a:r>
              <a:rPr lang="ru-RU" sz="1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1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один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простий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скинути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нервове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напруження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уникнути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стресу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щосили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потерти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долоні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один об одного,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поки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вони не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стануть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гарячими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Змити</a:t>
            </a:r>
            <a:r>
              <a:rPr lang="ru-RU" sz="1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конфлікти</a:t>
            </a:r>
            <a:r>
              <a:rPr lang="ru-RU" sz="1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стреси</a:t>
            </a:r>
            <a:r>
              <a:rPr lang="ru-RU" sz="1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1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Справитися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емоційним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негативом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допомагає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15-хвилинний душ. Встаньте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теплі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струмені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води,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масажували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голову і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плечі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Незабаром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відчуєте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як вода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забирає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собою все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непотрібне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sz="1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Сходи</a:t>
            </a:r>
            <a:r>
              <a:rPr lang="ru-RU" sz="1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Влаштуйте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30-секундну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пробіжку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вгору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і вниз -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вправа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посилить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приплив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кисню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частин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мозку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відповідальним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емоційним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стресом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sz="14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Фарби</a:t>
            </a:r>
            <a:r>
              <a:rPr lang="ru-RU" sz="1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1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Психологи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виявили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розфарбовування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картинок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двох-трьох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хвилин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періоди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підвищеного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стресу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п'ять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збільшує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ймовірність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завершення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у визначений термін.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Помахи</a:t>
            </a:r>
            <a:r>
              <a:rPr lang="ru-RU" sz="1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руками.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багатьох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людей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стрес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виражається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 тому,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затискаються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втрачають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еластичність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м'язи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плечового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пояса,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шиї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попереково-крижового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відділу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хребта -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звідси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головні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болі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і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болі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спині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Хорошу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допомогу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випадку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надати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масаж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плавання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обертати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руками,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згинати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боки, 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робити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махи ногами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sz="14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Прибирання</a:t>
            </a:r>
            <a:r>
              <a:rPr lang="ru-RU" sz="1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Розкладання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речей по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місцях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допомагає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впорядкувати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думки,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зосередитися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акуратний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вигляд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полиць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ящиків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шаф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своєрідний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психологічний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ефект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зовнішній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порядок і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організованість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несвідомо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переносить на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власне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sz="14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Ароматерапія</a:t>
            </a:r>
            <a:r>
              <a:rPr lang="ru-RU" sz="1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1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Запахи сильно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пов'язані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емоційною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пам'яттю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Тому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корисно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рукою аромат,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асоціюється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пережитими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хвилинами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сильного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щастя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захоплення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блаженства.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Вдихайте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почастіше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допоможе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зберегти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гарний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настрій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4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Танці</a:t>
            </a:r>
            <a:r>
              <a:rPr lang="ru-RU" sz="1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1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Обов'язково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танцюйте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вдома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Ритмічні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рухи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музику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добре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допомагають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зняти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стрес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76872" y="965503"/>
            <a:ext cx="4253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r>
              <a:rPr lang="uk-UA" sz="1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1400" b="1" i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2" descr="http://zdorovia.com.ua/uploads/dsn/1d/f6/003/nastri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875" y="362202"/>
            <a:ext cx="1661029" cy="1038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711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1338</TotalTime>
  <Words>378</Words>
  <Application>Microsoft Office PowerPoint</Application>
  <PresentationFormat>Экран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Note2</dc:creator>
  <cp:lastModifiedBy>1</cp:lastModifiedBy>
  <cp:revision>115</cp:revision>
  <cp:lastPrinted>2017-01-25T20:53:39Z</cp:lastPrinted>
  <dcterms:created xsi:type="dcterms:W3CDTF">2016-05-22T15:07:05Z</dcterms:created>
  <dcterms:modified xsi:type="dcterms:W3CDTF">2017-04-22T18:34:25Z</dcterms:modified>
</cp:coreProperties>
</file>