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6858000" cy="9144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8000"/>
    <a:srgbClr val="00A200"/>
    <a:srgbClr val="FF3300"/>
    <a:srgbClr val="00B800"/>
    <a:srgbClr val="00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99" d="100"/>
          <a:sy n="99" d="100"/>
        </p:scale>
        <p:origin x="-1266" y="25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2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1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4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3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6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36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08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41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0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044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0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31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листопад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83349" y="1061290"/>
            <a:ext cx="7946139" cy="616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ки по запросу листопа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7812360"/>
            <a:ext cx="1872207" cy="115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4864" y="7894818"/>
            <a:ext cx="4317016" cy="1046440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Проте, готуватись потрібно ще й психологічно. Адже досягти високих результатів можна лише за умови психологічного налаштування на перемогу та впевненість у соб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licey.url.ph/sites/default/files/olimpiad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2" y="216899"/>
            <a:ext cx="2986017" cy="48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www.dobrenok.com/data/post/2014/10/174b8113dc7f8adba884b506f27aa5c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1" y="897366"/>
            <a:ext cx="2174061" cy="14439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3793416" y="271337"/>
            <a:ext cx="2728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b="1" i="1" dirty="0" smtClean="0">
                <a:solidFill>
                  <a:srgbClr val="008000"/>
                </a:solidFill>
              </a:rPr>
              <a:t>ПОРАДИ ПСИХОЛОГА</a:t>
            </a:r>
            <a:endParaRPr lang="ru-RU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2856" y="712700"/>
            <a:ext cx="463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04864" y="764218"/>
            <a:ext cx="4317015" cy="64633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FF3300"/>
                </a:solidFill>
                <a:latin typeface="Georgia" pitchFamily="18" charset="0"/>
                <a:cs typeface="Times New Roman" pitchFamily="18" charset="0"/>
              </a:rPr>
              <a:t>ЯК ПІДГОТУВАТИСЯ ДО ОЛІМПІАДИ</a:t>
            </a:r>
            <a:endParaRPr lang="ru-RU" b="1" dirty="0">
              <a:solidFill>
                <a:srgbClr val="FF33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4665" y="2908838"/>
            <a:ext cx="6067252" cy="4985980"/>
          </a:xfrm>
          <a:prstGeom prst="rect">
            <a:avLst/>
          </a:prstGeom>
          <a:solidFill>
            <a:schemeClr val="bg1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Перш ніж розпочати підготовку до олімпіади, варто обладнати місце для занять: забрати зайві речі, зручно розташувати потрібні підручники, посібники, зошити, папір і т.д. Психологи вважають, що добре ввести в такий інтер’єр для занять жовтий і фіолетовий кольори, оскільки вони підвищують інтелектуальну активність. 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Приступаючи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олімпіади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план.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Для початку добре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– «сова»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жайворонок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», і в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завантажити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ранкові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на</a:t>
            </a:r>
            <a:r>
              <a:rPr lang="uk-UA" sz="1500" dirty="0" err="1">
                <a:latin typeface="Times New Roman" pitchFamily="18" charset="0"/>
                <a:cs typeface="Times New Roman" pitchFamily="18" charset="0"/>
              </a:rPr>
              <a:t>впаки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вечірні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Чітко визначити,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вивчатися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добре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починати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втомився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свіжа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голова – з самого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важкого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з того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гірший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за все. Але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так,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хочеться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у голову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,  тоді варто почати з того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цікавий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приємний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справа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чергувати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роботу і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відпочинок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скажімо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40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занять,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перерва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Готуючись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олімпіади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не треба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прагнути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того,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прочитати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запам’ятати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напам’ять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повторювати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питан</a:t>
            </a:r>
            <a:r>
              <a:rPr lang="uk-UA" sz="1500" dirty="0" err="1">
                <a:latin typeface="Times New Roman" pitchFamily="18" charset="0"/>
                <a:cs typeface="Times New Roman" pitchFamily="18" charset="0"/>
              </a:rPr>
              <a:t>нях</a:t>
            </a: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, звертати увагу в підручнику на виділений текст. 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92896" y="1158067"/>
            <a:ext cx="39790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uk-UA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Настала пора олімпіад. Кожен може сприймати їх по різному. Але не має сумніву в тому, що вони дають можливість перевірити   знання з певного предмету, свою інтуїцію,   познайомитися з «мізкуватими» дітьми.          </a:t>
            </a:r>
            <a:endParaRPr lang="ru-RU" sz="14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6712" y="2411759"/>
            <a:ext cx="550490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 </a:t>
            </a:r>
            <a:r>
              <a:rPr lang="uk-UA" sz="14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стверджують, що учні, які  приймають участь в олімпіадах, не так бояться ЗНО та вступних випробувань. </a:t>
            </a:r>
            <a:endParaRPr lang="ru-RU" sz="14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59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312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Note2</dc:creator>
  <cp:lastModifiedBy>1</cp:lastModifiedBy>
  <cp:revision>89</cp:revision>
  <dcterms:created xsi:type="dcterms:W3CDTF">2016-05-22T15:07:05Z</dcterms:created>
  <dcterms:modified xsi:type="dcterms:W3CDTF">2017-04-22T19:45:46Z</dcterms:modified>
</cp:coreProperties>
</file>