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</p:sldIdLst>
  <p:sldSz cx="6858000" cy="9144000" type="screen4x3"/>
  <p:notesSz cx="6858000" cy="9945688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8000"/>
    <a:srgbClr val="00A200"/>
    <a:srgbClr val="FF3300"/>
    <a:srgbClr val="00B800"/>
    <a:srgbClr val="00F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198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124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2135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8466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834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561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636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3083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413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100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0446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207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3151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dobrenok.com/data/post/2014/10/174b8113dc7f8adba884b506f27aa5c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625" y="14725128"/>
            <a:ext cx="1571159" cy="10435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TextBox 4"/>
          <p:cNvSpPr txBox="1"/>
          <p:nvPr/>
        </p:nvSpPr>
        <p:spPr>
          <a:xfrm>
            <a:off x="3366286" y="363160"/>
            <a:ext cx="3155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b="1" i="1" dirty="0" smtClean="0">
                <a:solidFill>
                  <a:srgbClr val="008000"/>
                </a:solidFill>
              </a:rPr>
              <a:t>ПОРАДИ ПСИХОЛОГА</a:t>
            </a:r>
            <a:endParaRPr lang="ru-RU" b="1" i="1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2856" y="712700"/>
            <a:ext cx="4636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916832" y="701714"/>
            <a:ext cx="4933096" cy="707886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F3300"/>
                </a:solidFill>
                <a:latin typeface="Georgia" pitchFamily="18" charset="0"/>
                <a:cs typeface="Times New Roman" pitchFamily="18" charset="0"/>
              </a:rPr>
              <a:t>Як стати успішним у навчанні, аби потім стати успішним у житті</a:t>
            </a:r>
            <a:r>
              <a:rPr lang="uk-UA" b="1" dirty="0" smtClean="0">
                <a:solidFill>
                  <a:srgbClr val="FF3300"/>
                </a:solidFill>
                <a:latin typeface="Georgia" pitchFamily="18" charset="0"/>
                <a:cs typeface="Times New Roman" pitchFamily="18" charset="0"/>
              </a:rPr>
              <a:t>?</a:t>
            </a:r>
            <a:endParaRPr lang="ru-RU" b="1" dirty="0">
              <a:solidFill>
                <a:srgbClr val="FF330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4885" y="1962170"/>
            <a:ext cx="6098627" cy="704808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Зрозумій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, що навчання — це твій особистий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вільний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вибір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і що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воно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потрібне не батькам, не вчителям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а саме тобі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400" b="1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Пам’ятай</a:t>
            </a:r>
            <a:r>
              <a:rPr lang="uk-UA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освіта — це не те, чого тебе вчать, а те, чого ти вчишся сам.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Лише самостійне пізнання насправді цінне. Уроки, лекції, семінари та інше лише сприяють самоосвіті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uk-UA" sz="14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Доповнення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: в освіті важливим є не лише результат, а й сам процес усвідомлення, пізнання, змін. Стара китайська мудрість проголошує: «Батько, що дав синові рибу, нагодував його один раз. Батько ж, який дав синові вудочку, забезпечив його харчуванням назавжди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q"/>
            </a:pPr>
            <a:r>
              <a:rPr lang="ru-RU" sz="14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однокласників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шукай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таких </a:t>
            </a:r>
            <a:r>
              <a:rPr lang="ru-RU" sz="1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друзів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котрі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могли б стати </a:t>
            </a:r>
            <a:r>
              <a:rPr lang="ru-RU" sz="1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твоїми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партнерами в </a:t>
            </a:r>
            <a:r>
              <a:rPr lang="ru-RU" sz="1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навчанні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Будеш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дружити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ледарями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безвідповідальними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нецілеспрямованими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людьми —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станеш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подібним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до них.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знати — не соромно, </a:t>
            </a:r>
            <a:r>
              <a:rPr lang="uk-UA" sz="1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соромно</a:t>
            </a:r>
            <a:r>
              <a:rPr lang="uk-UA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— не спитати».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Навчися не боятись запитувати, якщо тобі щось незрозуміло. Запитання пробуджують свідомість, загострюють думку. Краще бути в постійному пошуку, ніж погоджуватися, не розуміючи... Запитальне ставлення до життя—позитивна риса особистості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Ніколи не кажи собі, ніби все знаєш і все вмієш.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Ніколи не зупиняйся в пізнанні, навіть коли випередив багатьох і досяг великих успіхів. Чим більше вчишся, тим більше усвідомлюєш, як багато ще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непізнаного.</a:t>
            </a:r>
            <a:endParaRPr lang="uk-UA" sz="14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Учись учитися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. Принцип 20 на 80 стверджує: 20 % зусиль, витрачених на раціональну організацію своєї діяльності (зокрема навчальної), забезпечують 80 % успіху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Будь гідним довіри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і не працюй тільки через те, що хтось тебе контролює! Навчися </a:t>
            </a:r>
            <a:r>
              <a:rPr lang="uk-UA" sz="1400" b="1" i="1" dirty="0">
                <a:latin typeface="Times New Roman" pitchFamily="18" charset="0"/>
                <a:cs typeface="Times New Roman" pitchFamily="18" charset="0"/>
              </a:rPr>
              <a:t>сам</a:t>
            </a:r>
            <a:r>
              <a:rPr lang="uk-UA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контролювати себе. Живи ініціативно. Сам знаходь для себе справу і не чекай, доки тебе попрохають чи примусять! Навчися випереджати прохання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&amp;ucy;&amp;scy;&amp;pcy;&amp;iukcy;&amp;khcy; &amp;iukcy; &amp;ncy;&amp;acy;&amp;vcy;&amp;chcy;&amp;acy;&amp;ncy;&amp;ncy;&amp;yacy; &amp;ucy;&amp;scy;&amp;pcy;&amp;iukcy;&amp;shcy;&amp;ncy;&amp;iukcy; &amp;vcy; &amp;zhcy;&amp;icy;&amp;tcy;&amp;tcy;&amp;yacy;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85" y="301524"/>
            <a:ext cx="1767971" cy="154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&amp;vcy;&amp;icy;&amp;scy;&amp;lcy;&amp;ocy;&amp;vcy;&amp;icy; &amp;yacy;&amp;kcy; &amp;scy;&amp;tcy;&amp;acy;&amp;tcy;&amp;icy; &amp;ucy;&amp;scy;&amp;pcy;&amp;iukcy;&amp;shcy;&amp;ncy;&amp;icy;&amp;mcy; &amp;ucy; &amp;ncy;&amp;acy;&amp;vcy;&amp;chcy;&amp;acy;&amp;ncy;&amp;ncy;&amp;iukcy; &amp;pcy;&amp;ocy;&amp;rcy;&amp;acy;&amp;dcy;&amp;icy; &amp;pcy;&amp;scy;&amp;icy;&amp;khcy;&amp;ocy;&amp;lcy;&amp;ocy;&amp;gcy;&amp;acy; &amp;scy;&amp;ocy;&amp;ncy;&amp;iecy;&amp;chcy;&amp;kcy;&amp;ocy;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083" y="1412339"/>
            <a:ext cx="1825766" cy="1218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05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1151</TotalTime>
  <Words>44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Note2</dc:creator>
  <cp:lastModifiedBy>1</cp:lastModifiedBy>
  <cp:revision>98</cp:revision>
  <cp:lastPrinted>2017-01-25T20:53:39Z</cp:lastPrinted>
  <dcterms:created xsi:type="dcterms:W3CDTF">2016-05-22T15:07:05Z</dcterms:created>
  <dcterms:modified xsi:type="dcterms:W3CDTF">2017-04-22T18:47:48Z</dcterms:modified>
</cp:coreProperties>
</file>