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43" autoAdjust="0"/>
  </p:normalViewPr>
  <p:slideViewPr>
    <p:cSldViewPr>
      <p:cViewPr varScale="1">
        <p:scale>
          <a:sx n="95" d="100"/>
          <a:sy n="95" d="100"/>
        </p:scale>
        <p:origin x="9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442</TotalTime>
  <Words>1385</Words>
  <Application>Microsoft Office PowerPoint</Application>
  <PresentationFormat>Экран (4:3)</PresentationFormat>
  <Paragraphs>84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 презентації</dc:title>
  <dc:creator>Школа</dc:creator>
  <cp:lastModifiedBy>Ruslana</cp:lastModifiedBy>
  <cp:revision>43</cp:revision>
  <dcterms:created xsi:type="dcterms:W3CDTF">2018-03-13T12:50:42Z</dcterms:created>
  <dcterms:modified xsi:type="dcterms:W3CDTF">2022-02-06T11:25:33Z</dcterms:modified>
</cp:coreProperties>
</file>