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67" r:id="rId4"/>
    <p:sldId id="269" r:id="rId5"/>
    <p:sldId id="270" r:id="rId6"/>
    <p:sldId id="273" r:id="rId7"/>
    <p:sldId id="268" r:id="rId8"/>
    <p:sldId id="271" r:id="rId9"/>
    <p:sldId id="274" r:id="rId10"/>
    <p:sldId id="275" r:id="rId11"/>
    <p:sldId id="276" r:id="rId12"/>
    <p:sldId id="297" r:id="rId13"/>
    <p:sldId id="277" r:id="rId14"/>
    <p:sldId id="278" r:id="rId15"/>
    <p:sldId id="264" r:id="rId16"/>
    <p:sldId id="298" r:id="rId17"/>
    <p:sldId id="299" r:id="rId18"/>
    <p:sldId id="279" r:id="rId19"/>
    <p:sldId id="280" r:id="rId20"/>
    <p:sldId id="281" r:id="rId21"/>
    <p:sldId id="282" r:id="rId22"/>
    <p:sldId id="283" r:id="rId23"/>
    <p:sldId id="284" r:id="rId24"/>
    <p:sldId id="288" r:id="rId25"/>
    <p:sldId id="289" r:id="rId26"/>
    <p:sldId id="291" r:id="rId27"/>
    <p:sldId id="294" r:id="rId28"/>
    <p:sldId id="296" r:id="rId29"/>
    <p:sldId id="30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309" autoAdjust="0"/>
    <p:restoredTop sz="51592" autoAdjust="0"/>
  </p:normalViewPr>
  <p:slideViewPr>
    <p:cSldViewPr>
      <p:cViewPr varScale="1">
        <p:scale>
          <a:sx n="81" d="100"/>
          <a:sy n="81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47345D-F2C9-403B-BD62-DDB0240CBC8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A3A9A7-95EA-46AA-AFDF-9BAB6931BD41}">
      <dgm:prSet phldrT="[Текст]"/>
      <dgm:spPr/>
      <dgm:t>
        <a:bodyPr/>
        <a:lstStyle/>
        <a:p>
          <a:r>
            <a:rPr lang="uk-UA" dirty="0" smtClean="0"/>
            <a:t>Причини порушень мовлення</a:t>
          </a:r>
          <a:endParaRPr lang="ru-RU" dirty="0"/>
        </a:p>
      </dgm:t>
    </dgm:pt>
    <dgm:pt modelId="{9960C888-8022-4D92-9B6E-843ED7C10291}" type="parTrans" cxnId="{68C0E71A-229C-4F18-83C9-CAA817C539B0}">
      <dgm:prSet/>
      <dgm:spPr/>
      <dgm:t>
        <a:bodyPr/>
        <a:lstStyle/>
        <a:p>
          <a:endParaRPr lang="ru-RU"/>
        </a:p>
      </dgm:t>
    </dgm:pt>
    <dgm:pt modelId="{8C88609C-5152-4C77-9548-C8BE27E7A598}" type="sibTrans" cxnId="{68C0E71A-229C-4F18-83C9-CAA817C539B0}">
      <dgm:prSet/>
      <dgm:spPr/>
      <dgm:t>
        <a:bodyPr/>
        <a:lstStyle/>
        <a:p>
          <a:endParaRPr lang="ru-RU"/>
        </a:p>
      </dgm:t>
    </dgm:pt>
    <dgm:pt modelId="{A3BB8DB5-7FF8-4150-A937-4CCE61B4D5DD}">
      <dgm:prSet phldrT="[Текст]" custT="1"/>
      <dgm:spPr/>
      <dgm:t>
        <a:bodyPr/>
        <a:lstStyle/>
        <a:p>
          <a:r>
            <a:rPr lang="uk-UA" sz="2800" dirty="0" smtClean="0"/>
            <a:t>Зовнішні</a:t>
          </a:r>
        </a:p>
        <a:p>
          <a:r>
            <a:rPr lang="uk-UA" sz="2000" i="1" dirty="0" smtClean="0">
              <a:latin typeface="Times New Roman" pitchFamily="18" charset="0"/>
              <a:cs typeface="Times New Roman" pitchFamily="18" charset="0"/>
            </a:rPr>
            <a:t>екзогенні</a:t>
          </a:r>
          <a:r>
            <a:rPr lang="uk-UA" sz="2800" dirty="0" smtClean="0"/>
            <a:t> </a:t>
          </a:r>
          <a:endParaRPr lang="ru-RU" sz="2800" dirty="0"/>
        </a:p>
      </dgm:t>
    </dgm:pt>
    <dgm:pt modelId="{2AA7D077-3BDE-4771-B1E6-3DFA3284BD1C}" type="parTrans" cxnId="{0113AE5B-2EA2-4D7A-B217-47B0697BA6E1}">
      <dgm:prSet/>
      <dgm:spPr/>
      <dgm:t>
        <a:bodyPr/>
        <a:lstStyle/>
        <a:p>
          <a:endParaRPr lang="ru-RU"/>
        </a:p>
      </dgm:t>
    </dgm:pt>
    <dgm:pt modelId="{94D91D45-5159-4C11-809C-5AE4705E0472}" type="sibTrans" cxnId="{0113AE5B-2EA2-4D7A-B217-47B0697BA6E1}">
      <dgm:prSet/>
      <dgm:spPr/>
      <dgm:t>
        <a:bodyPr/>
        <a:lstStyle/>
        <a:p>
          <a:endParaRPr lang="ru-RU"/>
        </a:p>
      </dgm:t>
    </dgm:pt>
    <dgm:pt modelId="{5D1DA474-09CB-4C5D-AA30-A013D4CB3D94}">
      <dgm:prSet phldrT="[Текст]" custT="1"/>
      <dgm:spPr/>
      <dgm:t>
        <a:bodyPr/>
        <a:lstStyle/>
        <a:p>
          <a:r>
            <a:rPr lang="uk-UA" sz="2800" dirty="0" smtClean="0"/>
            <a:t>Внутрішні</a:t>
          </a:r>
        </a:p>
        <a:p>
          <a:r>
            <a:rPr lang="uk-UA" sz="2000" i="1" dirty="0" smtClean="0">
              <a:latin typeface="Times New Roman" pitchFamily="18" charset="0"/>
              <a:cs typeface="Times New Roman" pitchFamily="18" charset="0"/>
            </a:rPr>
            <a:t>ендогенн</a:t>
          </a:r>
          <a:r>
            <a:rPr lang="uk-UA" sz="2800" dirty="0" smtClean="0"/>
            <a:t>і</a:t>
          </a:r>
          <a:endParaRPr lang="ru-RU" sz="2800" dirty="0"/>
        </a:p>
      </dgm:t>
    </dgm:pt>
    <dgm:pt modelId="{43A31DD8-E172-4F82-ADC9-FC29FC824F92}" type="parTrans" cxnId="{1F614FC3-BCD5-4FCA-B81F-1DD3708BC22A}">
      <dgm:prSet/>
      <dgm:spPr/>
      <dgm:t>
        <a:bodyPr/>
        <a:lstStyle/>
        <a:p>
          <a:endParaRPr lang="ru-RU"/>
        </a:p>
      </dgm:t>
    </dgm:pt>
    <dgm:pt modelId="{FE74D665-E3AD-4CD4-B232-0FC60B0948F5}" type="sibTrans" cxnId="{1F614FC3-BCD5-4FCA-B81F-1DD3708BC22A}">
      <dgm:prSet/>
      <dgm:spPr/>
      <dgm:t>
        <a:bodyPr/>
        <a:lstStyle/>
        <a:p>
          <a:endParaRPr lang="ru-RU"/>
        </a:p>
      </dgm:t>
    </dgm:pt>
    <dgm:pt modelId="{AAEBC2C1-6847-4684-8876-26BDFF2C0351}" type="pres">
      <dgm:prSet presAssocID="{AE47345D-F2C9-403B-BD62-DDB0240CBC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5766C2-010C-4F63-B35E-D705CAB90CE7}" type="pres">
      <dgm:prSet presAssocID="{ECA3A9A7-95EA-46AA-AFDF-9BAB6931BD41}" presName="hierRoot1" presStyleCnt="0"/>
      <dgm:spPr/>
    </dgm:pt>
    <dgm:pt modelId="{CB85DDF3-D4E7-4C83-9B46-90186FB89143}" type="pres">
      <dgm:prSet presAssocID="{ECA3A9A7-95EA-46AA-AFDF-9BAB6931BD41}" presName="composite" presStyleCnt="0"/>
      <dgm:spPr/>
    </dgm:pt>
    <dgm:pt modelId="{FE03BE55-4DBD-4B21-9093-831EF301100F}" type="pres">
      <dgm:prSet presAssocID="{ECA3A9A7-95EA-46AA-AFDF-9BAB6931BD41}" presName="background" presStyleLbl="node0" presStyleIdx="0" presStyleCnt="1"/>
      <dgm:spPr/>
    </dgm:pt>
    <dgm:pt modelId="{3B88658F-5D97-4A1B-8F80-A85775347F6E}" type="pres">
      <dgm:prSet presAssocID="{ECA3A9A7-95EA-46AA-AFDF-9BAB6931BD41}" presName="text" presStyleLbl="fgAcc0" presStyleIdx="0" presStyleCnt="1" custScaleX="388984" custLinFactNeighborX="14195" custLinFactNeighborY="-65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DE904D-AE99-4BBD-9A11-3E8B2940F696}" type="pres">
      <dgm:prSet presAssocID="{ECA3A9A7-95EA-46AA-AFDF-9BAB6931BD41}" presName="hierChild2" presStyleCnt="0"/>
      <dgm:spPr/>
    </dgm:pt>
    <dgm:pt modelId="{69019CFF-755A-4DAA-8AA5-893C1F16F1B1}" type="pres">
      <dgm:prSet presAssocID="{2AA7D077-3BDE-4771-B1E6-3DFA3284BD1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8FD99D0-D5F6-47D7-AB3C-1C8217CBF60A}" type="pres">
      <dgm:prSet presAssocID="{A3BB8DB5-7FF8-4150-A937-4CCE61B4D5DD}" presName="hierRoot2" presStyleCnt="0"/>
      <dgm:spPr/>
    </dgm:pt>
    <dgm:pt modelId="{34AE33D2-7179-4A5A-AB01-2A7A963ACA33}" type="pres">
      <dgm:prSet presAssocID="{A3BB8DB5-7FF8-4150-A937-4CCE61B4D5DD}" presName="composite2" presStyleCnt="0"/>
      <dgm:spPr/>
    </dgm:pt>
    <dgm:pt modelId="{CE32298D-8FAD-4953-B715-6790E6E9FD0A}" type="pres">
      <dgm:prSet presAssocID="{A3BB8DB5-7FF8-4150-A937-4CCE61B4D5DD}" presName="background2" presStyleLbl="node2" presStyleIdx="0" presStyleCnt="2"/>
      <dgm:spPr/>
    </dgm:pt>
    <dgm:pt modelId="{79C56E02-94EF-45FE-96A6-0362AA2CEDC2}" type="pres">
      <dgm:prSet presAssocID="{A3BB8DB5-7FF8-4150-A937-4CCE61B4D5DD}" presName="text2" presStyleLbl="fgAcc2" presStyleIdx="0" presStyleCnt="2" custLinFactNeighborX="-76492" custLinFactNeighborY="-324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D4D07-BAF1-4BF4-9D0F-AFCB97E71260}" type="pres">
      <dgm:prSet presAssocID="{A3BB8DB5-7FF8-4150-A937-4CCE61B4D5DD}" presName="hierChild3" presStyleCnt="0"/>
      <dgm:spPr/>
    </dgm:pt>
    <dgm:pt modelId="{2D54A8D4-460D-4056-B3CA-67D463FC90B8}" type="pres">
      <dgm:prSet presAssocID="{43A31DD8-E172-4F82-ADC9-FC29FC824F9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E2AACBC-D01E-4C2B-A070-ABAEBABC12EC}" type="pres">
      <dgm:prSet presAssocID="{5D1DA474-09CB-4C5D-AA30-A013D4CB3D94}" presName="hierRoot2" presStyleCnt="0"/>
      <dgm:spPr/>
    </dgm:pt>
    <dgm:pt modelId="{C036E8DF-A8DE-4A50-BFC3-3A918AA0F9A8}" type="pres">
      <dgm:prSet presAssocID="{5D1DA474-09CB-4C5D-AA30-A013D4CB3D94}" presName="composite2" presStyleCnt="0"/>
      <dgm:spPr/>
    </dgm:pt>
    <dgm:pt modelId="{6EA9FA38-9653-401E-AA23-46DD949F577E}" type="pres">
      <dgm:prSet presAssocID="{5D1DA474-09CB-4C5D-AA30-A013D4CB3D94}" presName="background2" presStyleLbl="node2" presStyleIdx="1" presStyleCnt="2"/>
      <dgm:spPr/>
    </dgm:pt>
    <dgm:pt modelId="{8E25C422-8FFA-4AFE-BA3C-7155E45AE9C6}" type="pres">
      <dgm:prSet presAssocID="{5D1DA474-09CB-4C5D-AA30-A013D4CB3D94}" presName="text2" presStyleLbl="fgAcc2" presStyleIdx="1" presStyleCnt="2" custLinFactNeighborX="77749" custLinFactNeighborY="-325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63099A-7DFA-4660-90D6-3380D92EEF27}" type="pres">
      <dgm:prSet presAssocID="{5D1DA474-09CB-4C5D-AA30-A013D4CB3D94}" presName="hierChild3" presStyleCnt="0"/>
      <dgm:spPr/>
    </dgm:pt>
  </dgm:ptLst>
  <dgm:cxnLst>
    <dgm:cxn modelId="{28ECA89C-A8F9-4DDF-B045-70CA7E40945E}" type="presOf" srcId="{2AA7D077-3BDE-4771-B1E6-3DFA3284BD1C}" destId="{69019CFF-755A-4DAA-8AA5-893C1F16F1B1}" srcOrd="0" destOrd="0" presId="urn:microsoft.com/office/officeart/2005/8/layout/hierarchy1"/>
    <dgm:cxn modelId="{0108CDB9-0157-4E27-8E4F-E5AD98DBECD7}" type="presOf" srcId="{AE47345D-F2C9-403B-BD62-DDB0240CBC81}" destId="{AAEBC2C1-6847-4684-8876-26BDFF2C0351}" srcOrd="0" destOrd="0" presId="urn:microsoft.com/office/officeart/2005/8/layout/hierarchy1"/>
    <dgm:cxn modelId="{1F614FC3-BCD5-4FCA-B81F-1DD3708BC22A}" srcId="{ECA3A9A7-95EA-46AA-AFDF-9BAB6931BD41}" destId="{5D1DA474-09CB-4C5D-AA30-A013D4CB3D94}" srcOrd="1" destOrd="0" parTransId="{43A31DD8-E172-4F82-ADC9-FC29FC824F92}" sibTransId="{FE74D665-E3AD-4CD4-B232-0FC60B0948F5}"/>
    <dgm:cxn modelId="{0113AE5B-2EA2-4D7A-B217-47B0697BA6E1}" srcId="{ECA3A9A7-95EA-46AA-AFDF-9BAB6931BD41}" destId="{A3BB8DB5-7FF8-4150-A937-4CCE61B4D5DD}" srcOrd="0" destOrd="0" parTransId="{2AA7D077-3BDE-4771-B1E6-3DFA3284BD1C}" sibTransId="{94D91D45-5159-4C11-809C-5AE4705E0472}"/>
    <dgm:cxn modelId="{09CC8B40-80F2-4588-A1F9-43E73702FC47}" type="presOf" srcId="{A3BB8DB5-7FF8-4150-A937-4CCE61B4D5DD}" destId="{79C56E02-94EF-45FE-96A6-0362AA2CEDC2}" srcOrd="0" destOrd="0" presId="urn:microsoft.com/office/officeart/2005/8/layout/hierarchy1"/>
    <dgm:cxn modelId="{46BC384C-6C6E-48BE-8A8F-4441A3951739}" type="presOf" srcId="{5D1DA474-09CB-4C5D-AA30-A013D4CB3D94}" destId="{8E25C422-8FFA-4AFE-BA3C-7155E45AE9C6}" srcOrd="0" destOrd="0" presId="urn:microsoft.com/office/officeart/2005/8/layout/hierarchy1"/>
    <dgm:cxn modelId="{68C0E71A-229C-4F18-83C9-CAA817C539B0}" srcId="{AE47345D-F2C9-403B-BD62-DDB0240CBC81}" destId="{ECA3A9A7-95EA-46AA-AFDF-9BAB6931BD41}" srcOrd="0" destOrd="0" parTransId="{9960C888-8022-4D92-9B6E-843ED7C10291}" sibTransId="{8C88609C-5152-4C77-9548-C8BE27E7A598}"/>
    <dgm:cxn modelId="{5C73C86B-5866-471A-A2C9-C16617E97F0A}" type="presOf" srcId="{ECA3A9A7-95EA-46AA-AFDF-9BAB6931BD41}" destId="{3B88658F-5D97-4A1B-8F80-A85775347F6E}" srcOrd="0" destOrd="0" presId="urn:microsoft.com/office/officeart/2005/8/layout/hierarchy1"/>
    <dgm:cxn modelId="{5EE73FA0-E2BF-4E90-B54F-5B2B51F4A742}" type="presOf" srcId="{43A31DD8-E172-4F82-ADC9-FC29FC824F92}" destId="{2D54A8D4-460D-4056-B3CA-67D463FC90B8}" srcOrd="0" destOrd="0" presId="urn:microsoft.com/office/officeart/2005/8/layout/hierarchy1"/>
    <dgm:cxn modelId="{C5D9C2D3-EF2A-4266-A354-73AEC7A0243C}" type="presParOf" srcId="{AAEBC2C1-6847-4684-8876-26BDFF2C0351}" destId="{845766C2-010C-4F63-B35E-D705CAB90CE7}" srcOrd="0" destOrd="0" presId="urn:microsoft.com/office/officeart/2005/8/layout/hierarchy1"/>
    <dgm:cxn modelId="{255B259E-8FAC-41A0-AF3E-A3CD925EA90F}" type="presParOf" srcId="{845766C2-010C-4F63-B35E-D705CAB90CE7}" destId="{CB85DDF3-D4E7-4C83-9B46-90186FB89143}" srcOrd="0" destOrd="0" presId="urn:microsoft.com/office/officeart/2005/8/layout/hierarchy1"/>
    <dgm:cxn modelId="{057649F6-D5BC-48B5-8B53-1FCD183A0B8E}" type="presParOf" srcId="{CB85DDF3-D4E7-4C83-9B46-90186FB89143}" destId="{FE03BE55-4DBD-4B21-9093-831EF301100F}" srcOrd="0" destOrd="0" presId="urn:microsoft.com/office/officeart/2005/8/layout/hierarchy1"/>
    <dgm:cxn modelId="{16945A52-220F-415C-9156-48269226973A}" type="presParOf" srcId="{CB85DDF3-D4E7-4C83-9B46-90186FB89143}" destId="{3B88658F-5D97-4A1B-8F80-A85775347F6E}" srcOrd="1" destOrd="0" presId="urn:microsoft.com/office/officeart/2005/8/layout/hierarchy1"/>
    <dgm:cxn modelId="{B1EDB70C-7465-4F6A-A142-00F90146073F}" type="presParOf" srcId="{845766C2-010C-4F63-B35E-D705CAB90CE7}" destId="{F8DE904D-AE99-4BBD-9A11-3E8B2940F696}" srcOrd="1" destOrd="0" presId="urn:microsoft.com/office/officeart/2005/8/layout/hierarchy1"/>
    <dgm:cxn modelId="{5A554B36-844C-4156-B9A7-C359BE3C1FC3}" type="presParOf" srcId="{F8DE904D-AE99-4BBD-9A11-3E8B2940F696}" destId="{69019CFF-755A-4DAA-8AA5-893C1F16F1B1}" srcOrd="0" destOrd="0" presId="urn:microsoft.com/office/officeart/2005/8/layout/hierarchy1"/>
    <dgm:cxn modelId="{57C56121-27A4-4041-A42A-84CF48F2D774}" type="presParOf" srcId="{F8DE904D-AE99-4BBD-9A11-3E8B2940F696}" destId="{C8FD99D0-D5F6-47D7-AB3C-1C8217CBF60A}" srcOrd="1" destOrd="0" presId="urn:microsoft.com/office/officeart/2005/8/layout/hierarchy1"/>
    <dgm:cxn modelId="{19338128-3B64-4DEA-BBA2-F4246EA5F308}" type="presParOf" srcId="{C8FD99D0-D5F6-47D7-AB3C-1C8217CBF60A}" destId="{34AE33D2-7179-4A5A-AB01-2A7A963ACA33}" srcOrd="0" destOrd="0" presId="urn:microsoft.com/office/officeart/2005/8/layout/hierarchy1"/>
    <dgm:cxn modelId="{0F1399D4-24DC-451D-9031-9E601D7A2AEA}" type="presParOf" srcId="{34AE33D2-7179-4A5A-AB01-2A7A963ACA33}" destId="{CE32298D-8FAD-4953-B715-6790E6E9FD0A}" srcOrd="0" destOrd="0" presId="urn:microsoft.com/office/officeart/2005/8/layout/hierarchy1"/>
    <dgm:cxn modelId="{B6DA41A5-FC35-4DA5-9F94-A8EC053EF91D}" type="presParOf" srcId="{34AE33D2-7179-4A5A-AB01-2A7A963ACA33}" destId="{79C56E02-94EF-45FE-96A6-0362AA2CEDC2}" srcOrd="1" destOrd="0" presId="urn:microsoft.com/office/officeart/2005/8/layout/hierarchy1"/>
    <dgm:cxn modelId="{8AC00B64-6361-4449-AA56-92EDB1F57B84}" type="presParOf" srcId="{C8FD99D0-D5F6-47D7-AB3C-1C8217CBF60A}" destId="{E91D4D07-BAF1-4BF4-9D0F-AFCB97E71260}" srcOrd="1" destOrd="0" presId="urn:microsoft.com/office/officeart/2005/8/layout/hierarchy1"/>
    <dgm:cxn modelId="{56946D9F-D3EE-4F67-AD0D-A10F903EB642}" type="presParOf" srcId="{F8DE904D-AE99-4BBD-9A11-3E8B2940F696}" destId="{2D54A8D4-460D-4056-B3CA-67D463FC90B8}" srcOrd="2" destOrd="0" presId="urn:microsoft.com/office/officeart/2005/8/layout/hierarchy1"/>
    <dgm:cxn modelId="{7BB72F37-7BC9-4870-B8BB-7B7E4FF281C4}" type="presParOf" srcId="{F8DE904D-AE99-4BBD-9A11-3E8B2940F696}" destId="{8E2AACBC-D01E-4C2B-A070-ABAEBABC12EC}" srcOrd="3" destOrd="0" presId="urn:microsoft.com/office/officeart/2005/8/layout/hierarchy1"/>
    <dgm:cxn modelId="{AE28F017-1BD0-43D8-B752-F99EB29A6237}" type="presParOf" srcId="{8E2AACBC-D01E-4C2B-A070-ABAEBABC12EC}" destId="{C036E8DF-A8DE-4A50-BFC3-3A918AA0F9A8}" srcOrd="0" destOrd="0" presId="urn:microsoft.com/office/officeart/2005/8/layout/hierarchy1"/>
    <dgm:cxn modelId="{BAB8A772-ECF5-4657-8D65-DDC926526077}" type="presParOf" srcId="{C036E8DF-A8DE-4A50-BFC3-3A918AA0F9A8}" destId="{6EA9FA38-9653-401E-AA23-46DD949F577E}" srcOrd="0" destOrd="0" presId="urn:microsoft.com/office/officeart/2005/8/layout/hierarchy1"/>
    <dgm:cxn modelId="{3111F5C8-86EB-4DC8-B480-CEB6087DA03E}" type="presParOf" srcId="{C036E8DF-A8DE-4A50-BFC3-3A918AA0F9A8}" destId="{8E25C422-8FFA-4AFE-BA3C-7155E45AE9C6}" srcOrd="1" destOrd="0" presId="urn:microsoft.com/office/officeart/2005/8/layout/hierarchy1"/>
    <dgm:cxn modelId="{5BCE1A35-310E-4DF8-9884-F389BB11A107}" type="presParOf" srcId="{8E2AACBC-D01E-4C2B-A070-ABAEBABC12EC}" destId="{9663099A-7DFA-4660-90D6-3380D92EEF27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D636C4-F045-483B-A0E7-735DB8EB9E2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345329-27D6-4486-97B2-958F1B35BACD}">
      <dgm:prSet phldrT="[Текст]"/>
      <dgm:spPr/>
      <dgm:t>
        <a:bodyPr/>
        <a:lstStyle/>
        <a:p>
          <a:r>
            <a:rPr lang="uk-UA" dirty="0" smtClean="0"/>
            <a:t>органічні</a:t>
          </a:r>
          <a:endParaRPr lang="ru-RU" dirty="0"/>
        </a:p>
      </dgm:t>
    </dgm:pt>
    <dgm:pt modelId="{5BE45FE5-A3CC-48D9-BC50-9BC311148FA8}" type="parTrans" cxnId="{AEBB200D-D69A-468A-AE84-5D9ED6D78601}">
      <dgm:prSet/>
      <dgm:spPr/>
      <dgm:t>
        <a:bodyPr/>
        <a:lstStyle/>
        <a:p>
          <a:endParaRPr lang="ru-RU"/>
        </a:p>
      </dgm:t>
    </dgm:pt>
    <dgm:pt modelId="{CB83101E-394F-425A-9CE7-BB3F0A726B2A}" type="sibTrans" cxnId="{AEBB200D-D69A-468A-AE84-5D9ED6D78601}">
      <dgm:prSet/>
      <dgm:spPr/>
      <dgm:t>
        <a:bodyPr/>
        <a:lstStyle/>
        <a:p>
          <a:endParaRPr lang="ru-RU"/>
        </a:p>
      </dgm:t>
    </dgm:pt>
    <dgm:pt modelId="{6C971377-69D9-4297-9E42-03304AC092B8}">
      <dgm:prSet phldrT="[Текст]"/>
      <dgm:spPr/>
      <dgm:t>
        <a:bodyPr/>
        <a:lstStyle/>
        <a:p>
          <a:r>
            <a:rPr lang="uk-UA" dirty="0" smtClean="0"/>
            <a:t>Порушення та ушкодження мозку</a:t>
          </a:r>
          <a:endParaRPr lang="ru-RU" dirty="0"/>
        </a:p>
      </dgm:t>
    </dgm:pt>
    <dgm:pt modelId="{618132D5-A14D-4A8F-97F6-A7C7990A4990}" type="parTrans" cxnId="{CAB89629-C4CE-4C49-BDF9-408056936A2C}">
      <dgm:prSet/>
      <dgm:spPr/>
      <dgm:t>
        <a:bodyPr/>
        <a:lstStyle/>
        <a:p>
          <a:endParaRPr lang="ru-RU"/>
        </a:p>
      </dgm:t>
    </dgm:pt>
    <dgm:pt modelId="{AB1F01C0-FD53-46DC-904B-354B9D1BB41A}" type="sibTrans" cxnId="{CAB89629-C4CE-4C49-BDF9-408056936A2C}">
      <dgm:prSet/>
      <dgm:spPr/>
      <dgm:t>
        <a:bodyPr/>
        <a:lstStyle/>
        <a:p>
          <a:endParaRPr lang="ru-RU"/>
        </a:p>
      </dgm:t>
    </dgm:pt>
    <dgm:pt modelId="{8378527F-295C-4704-ADE6-CEBC77CB4386}">
      <dgm:prSet phldrT="[Текст]"/>
      <dgm:spPr/>
      <dgm:t>
        <a:bodyPr/>
        <a:lstStyle/>
        <a:p>
          <a:r>
            <a:rPr lang="uk-UA" dirty="0" smtClean="0"/>
            <a:t>внутріутробне дозрівання</a:t>
          </a:r>
          <a:endParaRPr lang="ru-RU" dirty="0"/>
        </a:p>
      </dgm:t>
    </dgm:pt>
    <dgm:pt modelId="{75F81000-2208-461F-B7D6-094588B4929C}" type="parTrans" cxnId="{B7AA9ECE-13C2-43A7-83E8-24B8F1B00343}">
      <dgm:prSet/>
      <dgm:spPr/>
      <dgm:t>
        <a:bodyPr/>
        <a:lstStyle/>
        <a:p>
          <a:endParaRPr lang="ru-RU"/>
        </a:p>
      </dgm:t>
    </dgm:pt>
    <dgm:pt modelId="{F3D4AA5D-F5D6-4858-A597-7418BC1187DF}" type="sibTrans" cxnId="{B7AA9ECE-13C2-43A7-83E8-24B8F1B00343}">
      <dgm:prSet/>
      <dgm:spPr/>
      <dgm:t>
        <a:bodyPr/>
        <a:lstStyle/>
        <a:p>
          <a:endParaRPr lang="ru-RU"/>
        </a:p>
      </dgm:t>
    </dgm:pt>
    <dgm:pt modelId="{7CDCB345-7475-4511-8511-B20928F9EFB0}">
      <dgm:prSet phldrT="[Текст]"/>
      <dgm:spPr/>
      <dgm:t>
        <a:bodyPr/>
        <a:lstStyle/>
        <a:p>
          <a:r>
            <a:rPr lang="uk-UA" dirty="0" smtClean="0"/>
            <a:t>пологи</a:t>
          </a:r>
          <a:endParaRPr lang="ru-RU" dirty="0"/>
        </a:p>
      </dgm:t>
    </dgm:pt>
    <dgm:pt modelId="{9CB46A3F-EB98-4109-B262-71473CDE3115}" type="parTrans" cxnId="{606165DB-3EE3-4B4E-B009-A0A94D7B87BB}">
      <dgm:prSet/>
      <dgm:spPr/>
      <dgm:t>
        <a:bodyPr/>
        <a:lstStyle/>
        <a:p>
          <a:endParaRPr lang="ru-RU"/>
        </a:p>
      </dgm:t>
    </dgm:pt>
    <dgm:pt modelId="{56C0A472-A590-463A-85A5-7A991C669812}" type="sibTrans" cxnId="{606165DB-3EE3-4B4E-B009-A0A94D7B87BB}">
      <dgm:prSet/>
      <dgm:spPr/>
      <dgm:t>
        <a:bodyPr/>
        <a:lstStyle/>
        <a:p>
          <a:endParaRPr lang="ru-RU"/>
        </a:p>
      </dgm:t>
    </dgm:pt>
    <dgm:pt modelId="{28AEBA61-AE73-4A64-86B1-87658A6B2C59}">
      <dgm:prSet phldrT="[Текст]" custT="1"/>
      <dgm:spPr/>
      <dgm:t>
        <a:bodyPr/>
        <a:lstStyle/>
        <a:p>
          <a:r>
            <a:rPr lang="uk-UA" sz="1200" dirty="0" smtClean="0"/>
            <a:t>Органів слуху</a:t>
          </a:r>
        </a:p>
        <a:p>
          <a:r>
            <a:rPr lang="uk-UA" sz="1200" dirty="0" smtClean="0"/>
            <a:t>Артикуляційних органів</a:t>
          </a:r>
          <a:endParaRPr lang="en-US" sz="1200" dirty="0" smtClean="0"/>
        </a:p>
        <a:p>
          <a:r>
            <a:rPr lang="uk-UA" sz="1200" dirty="0" smtClean="0"/>
            <a:t>Органів  зору</a:t>
          </a:r>
        </a:p>
        <a:p>
          <a:endParaRPr lang="ru-RU" sz="1000" dirty="0"/>
        </a:p>
      </dgm:t>
    </dgm:pt>
    <dgm:pt modelId="{3AFDDB5A-5A86-4EF6-A784-DA9166157EE6}" type="parTrans" cxnId="{DE6C6849-5C2E-48AA-A3D2-B303C486D851}">
      <dgm:prSet/>
      <dgm:spPr/>
      <dgm:t>
        <a:bodyPr/>
        <a:lstStyle/>
        <a:p>
          <a:endParaRPr lang="ru-RU"/>
        </a:p>
      </dgm:t>
    </dgm:pt>
    <dgm:pt modelId="{B521355D-3006-4DE3-85AC-6DFF1686B138}" type="sibTrans" cxnId="{DE6C6849-5C2E-48AA-A3D2-B303C486D851}">
      <dgm:prSet/>
      <dgm:spPr/>
      <dgm:t>
        <a:bodyPr/>
        <a:lstStyle/>
        <a:p>
          <a:endParaRPr lang="ru-RU"/>
        </a:p>
      </dgm:t>
    </dgm:pt>
    <dgm:pt modelId="{14925164-79F4-4948-80A1-0F2E1B3D1344}">
      <dgm:prSet phldrT="[Текст]"/>
      <dgm:spPr/>
      <dgm:t>
        <a:bodyPr/>
        <a:lstStyle/>
        <a:p>
          <a:r>
            <a:rPr lang="uk-UA" dirty="0" smtClean="0"/>
            <a:t>післяпологовий період</a:t>
          </a:r>
          <a:endParaRPr lang="ru-RU" dirty="0"/>
        </a:p>
      </dgm:t>
    </dgm:pt>
    <dgm:pt modelId="{83F5FEB5-D5B4-43DE-AA53-063EA32D0530}" type="parTrans" cxnId="{90F2B456-319C-4360-B56A-7C78C038B199}">
      <dgm:prSet/>
      <dgm:spPr/>
      <dgm:t>
        <a:bodyPr/>
        <a:lstStyle/>
        <a:p>
          <a:endParaRPr lang="ru-RU"/>
        </a:p>
      </dgm:t>
    </dgm:pt>
    <dgm:pt modelId="{5DDD02A2-37DF-4B9E-A7E4-7F5DC7AF5709}" type="sibTrans" cxnId="{90F2B456-319C-4360-B56A-7C78C038B199}">
      <dgm:prSet/>
      <dgm:spPr/>
      <dgm:t>
        <a:bodyPr/>
        <a:lstStyle/>
        <a:p>
          <a:endParaRPr lang="ru-RU"/>
        </a:p>
      </dgm:t>
    </dgm:pt>
    <dgm:pt modelId="{4E858986-3327-444A-8B34-F1CBA9B4146E}">
      <dgm:prSet phldrT="[Текст]"/>
      <dgm:spPr/>
      <dgm:t>
        <a:bodyPr/>
        <a:lstStyle/>
        <a:p>
          <a:r>
            <a:rPr lang="uk-UA" dirty="0" smtClean="0"/>
            <a:t>Порушення та ушкодження периферичних органів</a:t>
          </a:r>
          <a:endParaRPr lang="ru-RU" dirty="0"/>
        </a:p>
      </dgm:t>
    </dgm:pt>
    <dgm:pt modelId="{6FCFEFF6-087D-4467-885E-AEEAAD68DC38}" type="sibTrans" cxnId="{BE9804B2-B4AB-4970-B352-A98A7665D0A1}">
      <dgm:prSet/>
      <dgm:spPr/>
      <dgm:t>
        <a:bodyPr/>
        <a:lstStyle/>
        <a:p>
          <a:endParaRPr lang="ru-RU"/>
        </a:p>
      </dgm:t>
    </dgm:pt>
    <dgm:pt modelId="{AE9E0EFE-950D-405A-9013-F1F536CA45A7}" type="parTrans" cxnId="{BE9804B2-B4AB-4970-B352-A98A7665D0A1}">
      <dgm:prSet/>
      <dgm:spPr/>
      <dgm:t>
        <a:bodyPr/>
        <a:lstStyle/>
        <a:p>
          <a:endParaRPr lang="ru-RU"/>
        </a:p>
      </dgm:t>
    </dgm:pt>
    <dgm:pt modelId="{ACECF984-6553-446F-9CBB-21DA7058A734}" type="pres">
      <dgm:prSet presAssocID="{4FD636C4-F045-483B-A0E7-735DB8EB9E2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103AAF-669A-4774-9BF8-BE9A7B2EE2E5}" type="pres">
      <dgm:prSet presAssocID="{2C345329-27D6-4486-97B2-958F1B35BACD}" presName="root1" presStyleCnt="0"/>
      <dgm:spPr/>
    </dgm:pt>
    <dgm:pt modelId="{5A37F19A-C15F-4E96-B8EB-4210AFD00450}" type="pres">
      <dgm:prSet presAssocID="{2C345329-27D6-4486-97B2-958F1B35BACD}" presName="LevelOneTextNode" presStyleLbl="node0" presStyleIdx="0" presStyleCnt="2" custLinFactNeighborX="3288" custLinFactNeighborY="-55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881C28-55BD-4CF8-BEBB-1CBC8BE5B673}" type="pres">
      <dgm:prSet presAssocID="{2C345329-27D6-4486-97B2-958F1B35BACD}" presName="level2hierChild" presStyleCnt="0"/>
      <dgm:spPr/>
    </dgm:pt>
    <dgm:pt modelId="{84955DE2-3B46-4E41-ADE1-02C37F888322}" type="pres">
      <dgm:prSet presAssocID="{618132D5-A14D-4A8F-97F6-A7C7990A499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07CF93DA-2AC7-493C-B07A-1AEDBFC48FEA}" type="pres">
      <dgm:prSet presAssocID="{618132D5-A14D-4A8F-97F6-A7C7990A499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4B94DE8-90B8-491B-B620-0E42B047C16A}" type="pres">
      <dgm:prSet presAssocID="{6C971377-69D9-4297-9E42-03304AC092B8}" presName="root2" presStyleCnt="0"/>
      <dgm:spPr/>
    </dgm:pt>
    <dgm:pt modelId="{256BC1A1-DF60-4894-8BB9-BEA6C89EA77D}" type="pres">
      <dgm:prSet presAssocID="{6C971377-69D9-4297-9E42-03304AC092B8}" presName="LevelTwoTextNode" presStyleLbl="node2" presStyleIdx="0" presStyleCnt="2" custLinFactNeighborX="-13152" custLinFactNeighborY="-29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677AEC-A5EF-4440-A957-1F5FFD74D173}" type="pres">
      <dgm:prSet presAssocID="{6C971377-69D9-4297-9E42-03304AC092B8}" presName="level3hierChild" presStyleCnt="0"/>
      <dgm:spPr/>
    </dgm:pt>
    <dgm:pt modelId="{AA909EBB-BD71-472E-95C1-C0C67DB28724}" type="pres">
      <dgm:prSet presAssocID="{75F81000-2208-461F-B7D6-094588B4929C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4AC44131-E634-4E59-AC3B-CF4B47A1EC26}" type="pres">
      <dgm:prSet presAssocID="{75F81000-2208-461F-B7D6-094588B4929C}" presName="connTx" presStyleLbl="parChTrans1D3" presStyleIdx="0" presStyleCnt="3"/>
      <dgm:spPr/>
      <dgm:t>
        <a:bodyPr/>
        <a:lstStyle/>
        <a:p>
          <a:endParaRPr lang="ru-RU"/>
        </a:p>
      </dgm:t>
    </dgm:pt>
    <dgm:pt modelId="{787F769A-1B82-454B-9C24-89932FFB466A}" type="pres">
      <dgm:prSet presAssocID="{8378527F-295C-4704-ADE6-CEBC77CB4386}" presName="root2" presStyleCnt="0"/>
      <dgm:spPr/>
    </dgm:pt>
    <dgm:pt modelId="{55917760-93A9-4AFE-8798-6F27D8CC7565}" type="pres">
      <dgm:prSet presAssocID="{8378527F-295C-4704-ADE6-CEBC77CB4386}" presName="LevelTwoTextNode" presStyleLbl="node3" presStyleIdx="0" presStyleCnt="3" custLinFactNeighborX="249" custLinFactNeighborY="-97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555978-1E37-490F-8F5F-C953A6AE8D6B}" type="pres">
      <dgm:prSet presAssocID="{8378527F-295C-4704-ADE6-CEBC77CB4386}" presName="level3hierChild" presStyleCnt="0"/>
      <dgm:spPr/>
    </dgm:pt>
    <dgm:pt modelId="{0041D796-90AA-4A2F-B9B2-B3DB7E70BD64}" type="pres">
      <dgm:prSet presAssocID="{9CB46A3F-EB98-4109-B262-71473CDE3115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82282E7A-48E7-428C-B7E3-6C465C558578}" type="pres">
      <dgm:prSet presAssocID="{9CB46A3F-EB98-4109-B262-71473CDE3115}" presName="connTx" presStyleLbl="parChTrans1D3" presStyleIdx="1" presStyleCnt="3"/>
      <dgm:spPr/>
      <dgm:t>
        <a:bodyPr/>
        <a:lstStyle/>
        <a:p>
          <a:endParaRPr lang="ru-RU"/>
        </a:p>
      </dgm:t>
    </dgm:pt>
    <dgm:pt modelId="{C6DB030D-B3F2-45E7-A1AC-7B3B4E0C3D23}" type="pres">
      <dgm:prSet presAssocID="{7CDCB345-7475-4511-8511-B20928F9EFB0}" presName="root2" presStyleCnt="0"/>
      <dgm:spPr/>
    </dgm:pt>
    <dgm:pt modelId="{108F1CAE-7FCD-423D-80C4-D24CF1647FC0}" type="pres">
      <dgm:prSet presAssocID="{7CDCB345-7475-4511-8511-B20928F9EFB0}" presName="LevelTwoTextNode" presStyleLbl="node3" presStyleIdx="1" presStyleCnt="3" custLinFactY="-3230" custLinFactNeighborX="24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68D683-2913-4ECC-938B-215319854F2A}" type="pres">
      <dgm:prSet presAssocID="{7CDCB345-7475-4511-8511-B20928F9EFB0}" presName="level3hierChild" presStyleCnt="0"/>
      <dgm:spPr/>
    </dgm:pt>
    <dgm:pt modelId="{3CD0FCAD-0D38-4709-A0CA-4F0D26F209F7}" type="pres">
      <dgm:prSet presAssocID="{AE9E0EFE-950D-405A-9013-F1F536CA45A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332E118-AA58-4ABE-B25A-54ABC56629AD}" type="pres">
      <dgm:prSet presAssocID="{AE9E0EFE-950D-405A-9013-F1F536CA45A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BF7C1CF2-13FB-4CB1-B800-105134B96A0D}" type="pres">
      <dgm:prSet presAssocID="{4E858986-3327-444A-8B34-F1CBA9B4146E}" presName="root2" presStyleCnt="0"/>
      <dgm:spPr/>
    </dgm:pt>
    <dgm:pt modelId="{54829F62-1104-4A6A-A44A-6153B2D5B499}" type="pres">
      <dgm:prSet presAssocID="{4E858986-3327-444A-8B34-F1CBA9B4146E}" presName="LevelTwoTextNode" presStyleLbl="node2" presStyleIdx="1" presStyleCnt="2" custLinFactNeighborX="-8017" custLinFactNeighborY="654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0DAFA2-52B5-4647-A23B-4760BE7A76A7}" type="pres">
      <dgm:prSet presAssocID="{4E858986-3327-444A-8B34-F1CBA9B4146E}" presName="level3hierChild" presStyleCnt="0"/>
      <dgm:spPr/>
    </dgm:pt>
    <dgm:pt modelId="{B861B823-7947-4C1C-A836-560AB24126EC}" type="pres">
      <dgm:prSet presAssocID="{3AFDDB5A-5A86-4EF6-A784-DA9166157EE6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611866C1-EA6D-413F-996A-AE4F92E7DD0A}" type="pres">
      <dgm:prSet presAssocID="{3AFDDB5A-5A86-4EF6-A784-DA9166157EE6}" presName="connTx" presStyleLbl="parChTrans1D3" presStyleIdx="2" presStyleCnt="3"/>
      <dgm:spPr/>
      <dgm:t>
        <a:bodyPr/>
        <a:lstStyle/>
        <a:p>
          <a:endParaRPr lang="ru-RU"/>
        </a:p>
      </dgm:t>
    </dgm:pt>
    <dgm:pt modelId="{B44B3681-ED99-42EB-B69E-A9830597E16E}" type="pres">
      <dgm:prSet presAssocID="{28AEBA61-AE73-4A64-86B1-87658A6B2C59}" presName="root2" presStyleCnt="0"/>
      <dgm:spPr/>
    </dgm:pt>
    <dgm:pt modelId="{0C574FC8-4771-47CA-B08A-C09A5D6BB870}" type="pres">
      <dgm:prSet presAssocID="{28AEBA61-AE73-4A64-86B1-87658A6B2C59}" presName="LevelTwoTextNode" presStyleLbl="node3" presStyleIdx="2" presStyleCnt="3" custLinFactNeighborX="3625" custLinFactNeighborY="679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F36F54-77F6-4EA6-86DA-A3215004C66B}" type="pres">
      <dgm:prSet presAssocID="{28AEBA61-AE73-4A64-86B1-87658A6B2C59}" presName="level3hierChild" presStyleCnt="0"/>
      <dgm:spPr/>
    </dgm:pt>
    <dgm:pt modelId="{997204F9-CD82-416F-AD2D-3F127FD33197}" type="pres">
      <dgm:prSet presAssocID="{14925164-79F4-4948-80A1-0F2E1B3D1344}" presName="root1" presStyleCnt="0"/>
      <dgm:spPr/>
    </dgm:pt>
    <dgm:pt modelId="{5D98E40E-5B8F-46C0-9980-367F2EF95BDA}" type="pres">
      <dgm:prSet presAssocID="{14925164-79F4-4948-80A1-0F2E1B3D1344}" presName="LevelOneTextNode" presStyleLbl="node0" presStyleIdx="1" presStyleCnt="2" custLinFactX="100000" custLinFactY="-37392" custLinFactNeighborX="18024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098CB4-2E3B-4486-AA3F-F6DA2478CE78}" type="pres">
      <dgm:prSet presAssocID="{14925164-79F4-4948-80A1-0F2E1B3D1344}" presName="level2hierChild" presStyleCnt="0"/>
      <dgm:spPr/>
    </dgm:pt>
  </dgm:ptLst>
  <dgm:cxnLst>
    <dgm:cxn modelId="{E47B55B4-4582-4471-9072-81A0F14654CF}" type="presOf" srcId="{75F81000-2208-461F-B7D6-094588B4929C}" destId="{AA909EBB-BD71-472E-95C1-C0C67DB28724}" srcOrd="0" destOrd="0" presId="urn:microsoft.com/office/officeart/2005/8/layout/hierarchy2"/>
    <dgm:cxn modelId="{8743E7C8-F1AB-4C10-A708-B454C4DF0773}" type="presOf" srcId="{7CDCB345-7475-4511-8511-B20928F9EFB0}" destId="{108F1CAE-7FCD-423D-80C4-D24CF1647FC0}" srcOrd="0" destOrd="0" presId="urn:microsoft.com/office/officeart/2005/8/layout/hierarchy2"/>
    <dgm:cxn modelId="{89374F7E-4B70-416F-9ADD-E2E581CDDF01}" type="presOf" srcId="{618132D5-A14D-4A8F-97F6-A7C7990A4990}" destId="{84955DE2-3B46-4E41-ADE1-02C37F888322}" srcOrd="0" destOrd="0" presId="urn:microsoft.com/office/officeart/2005/8/layout/hierarchy2"/>
    <dgm:cxn modelId="{CD375568-0DB0-48E7-A11A-BB47859D964A}" type="presOf" srcId="{3AFDDB5A-5A86-4EF6-A784-DA9166157EE6}" destId="{611866C1-EA6D-413F-996A-AE4F92E7DD0A}" srcOrd="1" destOrd="0" presId="urn:microsoft.com/office/officeart/2005/8/layout/hierarchy2"/>
    <dgm:cxn modelId="{AEBB200D-D69A-468A-AE84-5D9ED6D78601}" srcId="{4FD636C4-F045-483B-A0E7-735DB8EB9E2C}" destId="{2C345329-27D6-4486-97B2-958F1B35BACD}" srcOrd="0" destOrd="0" parTransId="{5BE45FE5-A3CC-48D9-BC50-9BC311148FA8}" sibTransId="{CB83101E-394F-425A-9CE7-BB3F0A726B2A}"/>
    <dgm:cxn modelId="{D0FE155F-95F0-4C77-80DB-8526E60806A3}" type="presOf" srcId="{6C971377-69D9-4297-9E42-03304AC092B8}" destId="{256BC1A1-DF60-4894-8BB9-BEA6C89EA77D}" srcOrd="0" destOrd="0" presId="urn:microsoft.com/office/officeart/2005/8/layout/hierarchy2"/>
    <dgm:cxn modelId="{B7AA9ECE-13C2-43A7-83E8-24B8F1B00343}" srcId="{6C971377-69D9-4297-9E42-03304AC092B8}" destId="{8378527F-295C-4704-ADE6-CEBC77CB4386}" srcOrd="0" destOrd="0" parTransId="{75F81000-2208-461F-B7D6-094588B4929C}" sibTransId="{F3D4AA5D-F5D6-4858-A597-7418BC1187DF}"/>
    <dgm:cxn modelId="{8CFE83DB-785D-44EC-B223-F4A5F4D7C8EE}" type="presOf" srcId="{618132D5-A14D-4A8F-97F6-A7C7990A4990}" destId="{07CF93DA-2AC7-493C-B07A-1AEDBFC48FEA}" srcOrd="1" destOrd="0" presId="urn:microsoft.com/office/officeart/2005/8/layout/hierarchy2"/>
    <dgm:cxn modelId="{2B92C96D-AD1E-4E18-9865-714D103CFAC0}" type="presOf" srcId="{28AEBA61-AE73-4A64-86B1-87658A6B2C59}" destId="{0C574FC8-4771-47CA-B08A-C09A5D6BB870}" srcOrd="0" destOrd="0" presId="urn:microsoft.com/office/officeart/2005/8/layout/hierarchy2"/>
    <dgm:cxn modelId="{DE6C6849-5C2E-48AA-A3D2-B303C486D851}" srcId="{4E858986-3327-444A-8B34-F1CBA9B4146E}" destId="{28AEBA61-AE73-4A64-86B1-87658A6B2C59}" srcOrd="0" destOrd="0" parTransId="{3AFDDB5A-5A86-4EF6-A784-DA9166157EE6}" sibTransId="{B521355D-3006-4DE3-85AC-6DFF1686B138}"/>
    <dgm:cxn modelId="{26B8205B-5EEA-4806-BE93-E79BFB2864CD}" type="presOf" srcId="{4FD636C4-F045-483B-A0E7-735DB8EB9E2C}" destId="{ACECF984-6553-446F-9CBB-21DA7058A734}" srcOrd="0" destOrd="0" presId="urn:microsoft.com/office/officeart/2005/8/layout/hierarchy2"/>
    <dgm:cxn modelId="{C2EFFF61-8D81-401E-8A33-6B4E7ED0F324}" type="presOf" srcId="{9CB46A3F-EB98-4109-B262-71473CDE3115}" destId="{0041D796-90AA-4A2F-B9B2-B3DB7E70BD64}" srcOrd="0" destOrd="0" presId="urn:microsoft.com/office/officeart/2005/8/layout/hierarchy2"/>
    <dgm:cxn modelId="{606165DB-3EE3-4B4E-B009-A0A94D7B87BB}" srcId="{6C971377-69D9-4297-9E42-03304AC092B8}" destId="{7CDCB345-7475-4511-8511-B20928F9EFB0}" srcOrd="1" destOrd="0" parTransId="{9CB46A3F-EB98-4109-B262-71473CDE3115}" sibTransId="{56C0A472-A590-463A-85A5-7A991C669812}"/>
    <dgm:cxn modelId="{90F2B456-319C-4360-B56A-7C78C038B199}" srcId="{4FD636C4-F045-483B-A0E7-735DB8EB9E2C}" destId="{14925164-79F4-4948-80A1-0F2E1B3D1344}" srcOrd="1" destOrd="0" parTransId="{83F5FEB5-D5B4-43DE-AA53-063EA32D0530}" sibTransId="{5DDD02A2-37DF-4B9E-A7E4-7F5DC7AF5709}"/>
    <dgm:cxn modelId="{BE9804B2-B4AB-4970-B352-A98A7665D0A1}" srcId="{2C345329-27D6-4486-97B2-958F1B35BACD}" destId="{4E858986-3327-444A-8B34-F1CBA9B4146E}" srcOrd="1" destOrd="0" parTransId="{AE9E0EFE-950D-405A-9013-F1F536CA45A7}" sibTransId="{6FCFEFF6-087D-4467-885E-AEEAAD68DC38}"/>
    <dgm:cxn modelId="{6EB4B7B0-9AA6-4F79-9655-4904189547FD}" type="presOf" srcId="{2C345329-27D6-4486-97B2-958F1B35BACD}" destId="{5A37F19A-C15F-4E96-B8EB-4210AFD00450}" srcOrd="0" destOrd="0" presId="urn:microsoft.com/office/officeart/2005/8/layout/hierarchy2"/>
    <dgm:cxn modelId="{5AB03153-E21F-491A-B891-54B2D1D1EBBC}" type="presOf" srcId="{8378527F-295C-4704-ADE6-CEBC77CB4386}" destId="{55917760-93A9-4AFE-8798-6F27D8CC7565}" srcOrd="0" destOrd="0" presId="urn:microsoft.com/office/officeart/2005/8/layout/hierarchy2"/>
    <dgm:cxn modelId="{124B9576-4974-4B3F-962B-6F3D3101117A}" type="presOf" srcId="{4E858986-3327-444A-8B34-F1CBA9B4146E}" destId="{54829F62-1104-4A6A-A44A-6153B2D5B499}" srcOrd="0" destOrd="0" presId="urn:microsoft.com/office/officeart/2005/8/layout/hierarchy2"/>
    <dgm:cxn modelId="{7ED1976A-9A16-4F18-8EFC-F7356195D09E}" type="presOf" srcId="{14925164-79F4-4948-80A1-0F2E1B3D1344}" destId="{5D98E40E-5B8F-46C0-9980-367F2EF95BDA}" srcOrd="0" destOrd="0" presId="urn:microsoft.com/office/officeart/2005/8/layout/hierarchy2"/>
    <dgm:cxn modelId="{35907255-B0BE-40D5-ABC0-9880BB05DD93}" type="presOf" srcId="{AE9E0EFE-950D-405A-9013-F1F536CA45A7}" destId="{1332E118-AA58-4ABE-B25A-54ABC56629AD}" srcOrd="1" destOrd="0" presId="urn:microsoft.com/office/officeart/2005/8/layout/hierarchy2"/>
    <dgm:cxn modelId="{CAB89629-C4CE-4C49-BDF9-408056936A2C}" srcId="{2C345329-27D6-4486-97B2-958F1B35BACD}" destId="{6C971377-69D9-4297-9E42-03304AC092B8}" srcOrd="0" destOrd="0" parTransId="{618132D5-A14D-4A8F-97F6-A7C7990A4990}" sibTransId="{AB1F01C0-FD53-46DC-904B-354B9D1BB41A}"/>
    <dgm:cxn modelId="{CF038A38-BDE1-44A2-B030-8ADE63B0F6EB}" type="presOf" srcId="{75F81000-2208-461F-B7D6-094588B4929C}" destId="{4AC44131-E634-4E59-AC3B-CF4B47A1EC26}" srcOrd="1" destOrd="0" presId="urn:microsoft.com/office/officeart/2005/8/layout/hierarchy2"/>
    <dgm:cxn modelId="{C537AE08-68A3-4D98-A871-692D199EE93A}" type="presOf" srcId="{3AFDDB5A-5A86-4EF6-A784-DA9166157EE6}" destId="{B861B823-7947-4C1C-A836-560AB24126EC}" srcOrd="0" destOrd="0" presId="urn:microsoft.com/office/officeart/2005/8/layout/hierarchy2"/>
    <dgm:cxn modelId="{6263672A-E9D2-42C5-BDC9-EAEE88B9A992}" type="presOf" srcId="{AE9E0EFE-950D-405A-9013-F1F536CA45A7}" destId="{3CD0FCAD-0D38-4709-A0CA-4F0D26F209F7}" srcOrd="0" destOrd="0" presId="urn:microsoft.com/office/officeart/2005/8/layout/hierarchy2"/>
    <dgm:cxn modelId="{8EBBE33B-0D39-489C-A184-3E40F19BA3BF}" type="presOf" srcId="{9CB46A3F-EB98-4109-B262-71473CDE3115}" destId="{82282E7A-48E7-428C-B7E3-6C465C558578}" srcOrd="1" destOrd="0" presId="urn:microsoft.com/office/officeart/2005/8/layout/hierarchy2"/>
    <dgm:cxn modelId="{42998FF7-CE66-4046-8483-56803E478DF6}" type="presParOf" srcId="{ACECF984-6553-446F-9CBB-21DA7058A734}" destId="{D2103AAF-669A-4774-9BF8-BE9A7B2EE2E5}" srcOrd="0" destOrd="0" presId="urn:microsoft.com/office/officeart/2005/8/layout/hierarchy2"/>
    <dgm:cxn modelId="{BC1CC1C4-377E-4549-9C2F-476A1579E74A}" type="presParOf" srcId="{D2103AAF-669A-4774-9BF8-BE9A7B2EE2E5}" destId="{5A37F19A-C15F-4E96-B8EB-4210AFD00450}" srcOrd="0" destOrd="0" presId="urn:microsoft.com/office/officeart/2005/8/layout/hierarchy2"/>
    <dgm:cxn modelId="{43EBB230-04C8-4DC0-AB35-05ECDDCECC2F}" type="presParOf" srcId="{D2103AAF-669A-4774-9BF8-BE9A7B2EE2E5}" destId="{43881C28-55BD-4CF8-BEBB-1CBC8BE5B673}" srcOrd="1" destOrd="0" presId="urn:microsoft.com/office/officeart/2005/8/layout/hierarchy2"/>
    <dgm:cxn modelId="{D5E5FEB8-1F15-496E-A1E1-BD9943100BF0}" type="presParOf" srcId="{43881C28-55BD-4CF8-BEBB-1CBC8BE5B673}" destId="{84955DE2-3B46-4E41-ADE1-02C37F888322}" srcOrd="0" destOrd="0" presId="urn:microsoft.com/office/officeart/2005/8/layout/hierarchy2"/>
    <dgm:cxn modelId="{35E431BD-B556-4D2A-9ABE-13CA691D8B4D}" type="presParOf" srcId="{84955DE2-3B46-4E41-ADE1-02C37F888322}" destId="{07CF93DA-2AC7-493C-B07A-1AEDBFC48FEA}" srcOrd="0" destOrd="0" presId="urn:microsoft.com/office/officeart/2005/8/layout/hierarchy2"/>
    <dgm:cxn modelId="{D026975E-AED6-4100-9338-2D20BB336A4B}" type="presParOf" srcId="{43881C28-55BD-4CF8-BEBB-1CBC8BE5B673}" destId="{84B94DE8-90B8-491B-B620-0E42B047C16A}" srcOrd="1" destOrd="0" presId="urn:microsoft.com/office/officeart/2005/8/layout/hierarchy2"/>
    <dgm:cxn modelId="{D1B51D92-EEFC-423F-86AC-E48BC7FD3595}" type="presParOf" srcId="{84B94DE8-90B8-491B-B620-0E42B047C16A}" destId="{256BC1A1-DF60-4894-8BB9-BEA6C89EA77D}" srcOrd="0" destOrd="0" presId="urn:microsoft.com/office/officeart/2005/8/layout/hierarchy2"/>
    <dgm:cxn modelId="{2BDDFD6F-6910-4AA5-B8CC-9B6F0D90DF9D}" type="presParOf" srcId="{84B94DE8-90B8-491B-B620-0E42B047C16A}" destId="{87677AEC-A5EF-4440-A957-1F5FFD74D173}" srcOrd="1" destOrd="0" presId="urn:microsoft.com/office/officeart/2005/8/layout/hierarchy2"/>
    <dgm:cxn modelId="{9E8FDC86-14C9-4111-AE13-E4E5D7E5699B}" type="presParOf" srcId="{87677AEC-A5EF-4440-A957-1F5FFD74D173}" destId="{AA909EBB-BD71-472E-95C1-C0C67DB28724}" srcOrd="0" destOrd="0" presId="urn:microsoft.com/office/officeart/2005/8/layout/hierarchy2"/>
    <dgm:cxn modelId="{F3101A68-5FCE-49CD-B18E-2F2BB410FE4A}" type="presParOf" srcId="{AA909EBB-BD71-472E-95C1-C0C67DB28724}" destId="{4AC44131-E634-4E59-AC3B-CF4B47A1EC26}" srcOrd="0" destOrd="0" presId="urn:microsoft.com/office/officeart/2005/8/layout/hierarchy2"/>
    <dgm:cxn modelId="{CC082C35-0E10-437E-9250-BD0393151A58}" type="presParOf" srcId="{87677AEC-A5EF-4440-A957-1F5FFD74D173}" destId="{787F769A-1B82-454B-9C24-89932FFB466A}" srcOrd="1" destOrd="0" presId="urn:microsoft.com/office/officeart/2005/8/layout/hierarchy2"/>
    <dgm:cxn modelId="{D6311C98-12E9-4923-AB2A-C9E2CB26C8DC}" type="presParOf" srcId="{787F769A-1B82-454B-9C24-89932FFB466A}" destId="{55917760-93A9-4AFE-8798-6F27D8CC7565}" srcOrd="0" destOrd="0" presId="urn:microsoft.com/office/officeart/2005/8/layout/hierarchy2"/>
    <dgm:cxn modelId="{F2DD2C1F-EA61-4EB2-8D45-3268ACADE6BB}" type="presParOf" srcId="{787F769A-1B82-454B-9C24-89932FFB466A}" destId="{A7555978-1E37-490F-8F5F-C953A6AE8D6B}" srcOrd="1" destOrd="0" presId="urn:microsoft.com/office/officeart/2005/8/layout/hierarchy2"/>
    <dgm:cxn modelId="{671B9CAB-286D-450B-99F3-6B51544D89E5}" type="presParOf" srcId="{87677AEC-A5EF-4440-A957-1F5FFD74D173}" destId="{0041D796-90AA-4A2F-B9B2-B3DB7E70BD64}" srcOrd="2" destOrd="0" presId="urn:microsoft.com/office/officeart/2005/8/layout/hierarchy2"/>
    <dgm:cxn modelId="{342CF2CB-27D5-436D-9DD7-6D07316575D9}" type="presParOf" srcId="{0041D796-90AA-4A2F-B9B2-B3DB7E70BD64}" destId="{82282E7A-48E7-428C-B7E3-6C465C558578}" srcOrd="0" destOrd="0" presId="urn:microsoft.com/office/officeart/2005/8/layout/hierarchy2"/>
    <dgm:cxn modelId="{E33026B4-8ED4-4EA4-974F-006D956967BA}" type="presParOf" srcId="{87677AEC-A5EF-4440-A957-1F5FFD74D173}" destId="{C6DB030D-B3F2-45E7-A1AC-7B3B4E0C3D23}" srcOrd="3" destOrd="0" presId="urn:microsoft.com/office/officeart/2005/8/layout/hierarchy2"/>
    <dgm:cxn modelId="{58B5BD50-5D49-4C74-A4C8-41C488BAACF8}" type="presParOf" srcId="{C6DB030D-B3F2-45E7-A1AC-7B3B4E0C3D23}" destId="{108F1CAE-7FCD-423D-80C4-D24CF1647FC0}" srcOrd="0" destOrd="0" presId="urn:microsoft.com/office/officeart/2005/8/layout/hierarchy2"/>
    <dgm:cxn modelId="{A72EC55C-7F55-4477-A701-59970C8BE037}" type="presParOf" srcId="{C6DB030D-B3F2-45E7-A1AC-7B3B4E0C3D23}" destId="{9168D683-2913-4ECC-938B-215319854F2A}" srcOrd="1" destOrd="0" presId="urn:microsoft.com/office/officeart/2005/8/layout/hierarchy2"/>
    <dgm:cxn modelId="{806EA8E7-FC61-4E9C-8234-9EB00B658385}" type="presParOf" srcId="{43881C28-55BD-4CF8-BEBB-1CBC8BE5B673}" destId="{3CD0FCAD-0D38-4709-A0CA-4F0D26F209F7}" srcOrd="2" destOrd="0" presId="urn:microsoft.com/office/officeart/2005/8/layout/hierarchy2"/>
    <dgm:cxn modelId="{81AEDE05-80DC-4EF1-AE73-793868970034}" type="presParOf" srcId="{3CD0FCAD-0D38-4709-A0CA-4F0D26F209F7}" destId="{1332E118-AA58-4ABE-B25A-54ABC56629AD}" srcOrd="0" destOrd="0" presId="urn:microsoft.com/office/officeart/2005/8/layout/hierarchy2"/>
    <dgm:cxn modelId="{EB5EFCD6-F698-4E96-BF4A-905A7019D5CA}" type="presParOf" srcId="{43881C28-55BD-4CF8-BEBB-1CBC8BE5B673}" destId="{BF7C1CF2-13FB-4CB1-B800-105134B96A0D}" srcOrd="3" destOrd="0" presId="urn:microsoft.com/office/officeart/2005/8/layout/hierarchy2"/>
    <dgm:cxn modelId="{11CAFD8E-00C8-4813-AE52-C2A3BDB639CB}" type="presParOf" srcId="{BF7C1CF2-13FB-4CB1-B800-105134B96A0D}" destId="{54829F62-1104-4A6A-A44A-6153B2D5B499}" srcOrd="0" destOrd="0" presId="urn:microsoft.com/office/officeart/2005/8/layout/hierarchy2"/>
    <dgm:cxn modelId="{269E72B9-D4D6-472B-9365-225048D6911D}" type="presParOf" srcId="{BF7C1CF2-13FB-4CB1-B800-105134B96A0D}" destId="{880DAFA2-52B5-4647-A23B-4760BE7A76A7}" srcOrd="1" destOrd="0" presId="urn:microsoft.com/office/officeart/2005/8/layout/hierarchy2"/>
    <dgm:cxn modelId="{99ED6ED7-61C4-4DE6-A510-35C38EA8ECA6}" type="presParOf" srcId="{880DAFA2-52B5-4647-A23B-4760BE7A76A7}" destId="{B861B823-7947-4C1C-A836-560AB24126EC}" srcOrd="0" destOrd="0" presId="urn:microsoft.com/office/officeart/2005/8/layout/hierarchy2"/>
    <dgm:cxn modelId="{2140229C-2C7D-4A22-9097-5B710FA5EA82}" type="presParOf" srcId="{B861B823-7947-4C1C-A836-560AB24126EC}" destId="{611866C1-EA6D-413F-996A-AE4F92E7DD0A}" srcOrd="0" destOrd="0" presId="urn:microsoft.com/office/officeart/2005/8/layout/hierarchy2"/>
    <dgm:cxn modelId="{8D085423-3314-4177-880C-2C883C627005}" type="presParOf" srcId="{880DAFA2-52B5-4647-A23B-4760BE7A76A7}" destId="{B44B3681-ED99-42EB-B69E-A9830597E16E}" srcOrd="1" destOrd="0" presId="urn:microsoft.com/office/officeart/2005/8/layout/hierarchy2"/>
    <dgm:cxn modelId="{64BC64D8-E787-46C8-A2B9-485E38B9C093}" type="presParOf" srcId="{B44B3681-ED99-42EB-B69E-A9830597E16E}" destId="{0C574FC8-4771-47CA-B08A-C09A5D6BB870}" srcOrd="0" destOrd="0" presId="urn:microsoft.com/office/officeart/2005/8/layout/hierarchy2"/>
    <dgm:cxn modelId="{9AE60003-9D25-4B55-9792-D69D1BE0D6F0}" type="presParOf" srcId="{B44B3681-ED99-42EB-B69E-A9830597E16E}" destId="{76F36F54-77F6-4EA6-86DA-A3215004C66B}" srcOrd="1" destOrd="0" presId="urn:microsoft.com/office/officeart/2005/8/layout/hierarchy2"/>
    <dgm:cxn modelId="{10B038C8-EE0E-4888-9802-4E2E07B427FE}" type="presParOf" srcId="{ACECF984-6553-446F-9CBB-21DA7058A734}" destId="{997204F9-CD82-416F-AD2D-3F127FD33197}" srcOrd="1" destOrd="0" presId="urn:microsoft.com/office/officeart/2005/8/layout/hierarchy2"/>
    <dgm:cxn modelId="{0FCEC440-07F5-46E8-85DB-A1AD9555AA70}" type="presParOf" srcId="{997204F9-CD82-416F-AD2D-3F127FD33197}" destId="{5D98E40E-5B8F-46C0-9980-367F2EF95BDA}" srcOrd="0" destOrd="0" presId="urn:microsoft.com/office/officeart/2005/8/layout/hierarchy2"/>
    <dgm:cxn modelId="{09E6503C-203C-4C02-9537-4ABABBCD9E86}" type="presParOf" srcId="{997204F9-CD82-416F-AD2D-3F127FD33197}" destId="{A4098CB4-2E3B-4486-AA3F-F6DA2478CE78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D1F020-86C0-4FCF-872F-52C3C3012FA9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1F7892AB-5668-41C3-A238-6CAB53C0ABFF}">
      <dgm:prSet phldrT="[Текст]"/>
      <dgm:spPr/>
      <dgm:t>
        <a:bodyPr/>
        <a:lstStyle/>
        <a:p>
          <a:r>
            <a:rPr lang="uk-UA" dirty="0" smtClean="0"/>
            <a:t>гальмування</a:t>
          </a:r>
          <a:endParaRPr lang="ru-RU" dirty="0"/>
        </a:p>
      </dgm:t>
    </dgm:pt>
    <dgm:pt modelId="{64CC07BB-D8AA-4313-A29A-22A0DF5BEC6E}" type="parTrans" cxnId="{E1D20B36-E3A7-402F-8837-0F0C8B232BD5}">
      <dgm:prSet/>
      <dgm:spPr/>
      <dgm:t>
        <a:bodyPr/>
        <a:lstStyle/>
        <a:p>
          <a:endParaRPr lang="ru-RU"/>
        </a:p>
      </dgm:t>
    </dgm:pt>
    <dgm:pt modelId="{7FBB8336-3E46-4DCF-9716-1D4618A47369}" type="sibTrans" cxnId="{E1D20B36-E3A7-402F-8837-0F0C8B232BD5}">
      <dgm:prSet/>
      <dgm:spPr/>
      <dgm:t>
        <a:bodyPr/>
        <a:lstStyle/>
        <a:p>
          <a:endParaRPr lang="ru-RU"/>
        </a:p>
      </dgm:t>
    </dgm:pt>
    <dgm:pt modelId="{C5C27A43-6099-4780-AD93-0CD923549408}">
      <dgm:prSet phldrT="[Текст]"/>
      <dgm:spPr/>
      <dgm:t>
        <a:bodyPr/>
        <a:lstStyle/>
        <a:p>
          <a:r>
            <a:rPr lang="uk-UA" dirty="0" smtClean="0"/>
            <a:t>збудження</a:t>
          </a:r>
          <a:endParaRPr lang="ru-RU" dirty="0"/>
        </a:p>
      </dgm:t>
    </dgm:pt>
    <dgm:pt modelId="{77EDF42F-0546-42D9-A0F3-2A2DF555FC31}" type="parTrans" cxnId="{7CAFFA58-586C-4E76-B57C-501E883C8AC4}">
      <dgm:prSet/>
      <dgm:spPr/>
      <dgm:t>
        <a:bodyPr/>
        <a:lstStyle/>
        <a:p>
          <a:endParaRPr lang="ru-RU"/>
        </a:p>
      </dgm:t>
    </dgm:pt>
    <dgm:pt modelId="{5D8FE68C-C756-4570-B84A-E192B48CA7D4}" type="sibTrans" cxnId="{7CAFFA58-586C-4E76-B57C-501E883C8AC4}">
      <dgm:prSet/>
      <dgm:spPr/>
      <dgm:t>
        <a:bodyPr/>
        <a:lstStyle/>
        <a:p>
          <a:endParaRPr lang="ru-RU"/>
        </a:p>
      </dgm:t>
    </dgm:pt>
    <dgm:pt modelId="{A9B66B36-E498-48E5-A649-EECB54F24350}">
      <dgm:prSet phldrT="[Текст]"/>
      <dgm:spPr/>
      <dgm:t>
        <a:bodyPr/>
        <a:lstStyle/>
        <a:p>
          <a:r>
            <a:rPr lang="uk-UA" dirty="0" smtClean="0">
              <a:solidFill>
                <a:srgbClr val="FF0000"/>
              </a:solidFill>
            </a:rPr>
            <a:t>порушення</a:t>
          </a:r>
          <a:endParaRPr lang="ru-RU" dirty="0">
            <a:solidFill>
              <a:srgbClr val="FF0000"/>
            </a:solidFill>
          </a:endParaRPr>
        </a:p>
      </dgm:t>
    </dgm:pt>
    <dgm:pt modelId="{7AAA3670-DEF3-4576-BDCD-A2A744C35AD8}" type="parTrans" cxnId="{F7DEB7BF-EF16-4037-B2C7-AA50522B968A}">
      <dgm:prSet/>
      <dgm:spPr/>
      <dgm:t>
        <a:bodyPr/>
        <a:lstStyle/>
        <a:p>
          <a:endParaRPr lang="ru-RU"/>
        </a:p>
      </dgm:t>
    </dgm:pt>
    <dgm:pt modelId="{76F72202-162D-42A6-ADA9-459AC9DA767D}" type="sibTrans" cxnId="{F7DEB7BF-EF16-4037-B2C7-AA50522B968A}">
      <dgm:prSet/>
      <dgm:spPr/>
      <dgm:t>
        <a:bodyPr/>
        <a:lstStyle/>
        <a:p>
          <a:endParaRPr lang="ru-RU"/>
        </a:p>
      </dgm:t>
    </dgm:pt>
    <dgm:pt modelId="{167BCDC9-EFC0-4D8B-98DE-F7E7B915BEE9}" type="pres">
      <dgm:prSet presAssocID="{8FD1F020-86C0-4FCF-872F-52C3C3012FA9}" presName="Name0" presStyleCnt="0">
        <dgm:presLayoutVars>
          <dgm:dir/>
          <dgm:resizeHandles val="exact"/>
        </dgm:presLayoutVars>
      </dgm:prSet>
      <dgm:spPr/>
    </dgm:pt>
    <dgm:pt modelId="{F1AF094C-1E72-4D6A-BA69-5823B0953D48}" type="pres">
      <dgm:prSet presAssocID="{8FD1F020-86C0-4FCF-872F-52C3C3012FA9}" presName="vNodes" presStyleCnt="0"/>
      <dgm:spPr/>
    </dgm:pt>
    <dgm:pt modelId="{5226C5EF-84C0-4559-9149-E316DB938CDB}" type="pres">
      <dgm:prSet presAssocID="{1F7892AB-5668-41C3-A238-6CAB53C0AB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87457-B8E1-49B5-A8F7-C7CE871E118F}" type="pres">
      <dgm:prSet presAssocID="{7FBB8336-3E46-4DCF-9716-1D4618A47369}" presName="spacerT" presStyleCnt="0"/>
      <dgm:spPr/>
    </dgm:pt>
    <dgm:pt modelId="{61FA4A35-EBE6-4376-B115-C09CF14F2088}" type="pres">
      <dgm:prSet presAssocID="{7FBB8336-3E46-4DCF-9716-1D4618A4736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84420657-0A56-4B84-9C31-E6BC923ACB2D}" type="pres">
      <dgm:prSet presAssocID="{7FBB8336-3E46-4DCF-9716-1D4618A47369}" presName="spacerB" presStyleCnt="0"/>
      <dgm:spPr/>
    </dgm:pt>
    <dgm:pt modelId="{58829C46-111D-4E90-8BEF-FA0BFC78662B}" type="pres">
      <dgm:prSet presAssocID="{C5C27A43-6099-4780-AD93-0CD9235494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27229-D128-4D88-A49A-94D53F498029}" type="pres">
      <dgm:prSet presAssocID="{8FD1F020-86C0-4FCF-872F-52C3C3012FA9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E40D2F82-A6E6-4FA6-B014-A0D5288CFC3E}" type="pres">
      <dgm:prSet presAssocID="{8FD1F020-86C0-4FCF-872F-52C3C3012FA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D9EC69E7-A5A1-43DE-A7E3-26C062DCA4A3}" type="pres">
      <dgm:prSet presAssocID="{8FD1F020-86C0-4FCF-872F-52C3C3012FA9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EB7BF-EF16-4037-B2C7-AA50522B968A}" srcId="{8FD1F020-86C0-4FCF-872F-52C3C3012FA9}" destId="{A9B66B36-E498-48E5-A649-EECB54F24350}" srcOrd="2" destOrd="0" parTransId="{7AAA3670-DEF3-4576-BDCD-A2A744C35AD8}" sibTransId="{76F72202-162D-42A6-ADA9-459AC9DA767D}"/>
    <dgm:cxn modelId="{7C7A4CB4-BE0F-44FD-B066-5C3644DAE114}" type="presOf" srcId="{7FBB8336-3E46-4DCF-9716-1D4618A47369}" destId="{61FA4A35-EBE6-4376-B115-C09CF14F2088}" srcOrd="0" destOrd="0" presId="urn:microsoft.com/office/officeart/2005/8/layout/equation2"/>
    <dgm:cxn modelId="{E1D20B36-E3A7-402F-8837-0F0C8B232BD5}" srcId="{8FD1F020-86C0-4FCF-872F-52C3C3012FA9}" destId="{1F7892AB-5668-41C3-A238-6CAB53C0ABFF}" srcOrd="0" destOrd="0" parTransId="{64CC07BB-D8AA-4313-A29A-22A0DF5BEC6E}" sibTransId="{7FBB8336-3E46-4DCF-9716-1D4618A47369}"/>
    <dgm:cxn modelId="{E13FD1BB-CAAA-4E1B-ADA3-87CFFB06F8CF}" type="presOf" srcId="{1F7892AB-5668-41C3-A238-6CAB53C0ABFF}" destId="{5226C5EF-84C0-4559-9149-E316DB938CDB}" srcOrd="0" destOrd="0" presId="urn:microsoft.com/office/officeart/2005/8/layout/equation2"/>
    <dgm:cxn modelId="{C356EDCA-8B88-4BBE-8126-E495455A810E}" type="presOf" srcId="{5D8FE68C-C756-4570-B84A-E192B48CA7D4}" destId="{E40D2F82-A6E6-4FA6-B014-A0D5288CFC3E}" srcOrd="1" destOrd="0" presId="urn:microsoft.com/office/officeart/2005/8/layout/equation2"/>
    <dgm:cxn modelId="{283A4F1F-1859-409D-98A9-A97135C58811}" type="presOf" srcId="{A9B66B36-E498-48E5-A649-EECB54F24350}" destId="{D9EC69E7-A5A1-43DE-A7E3-26C062DCA4A3}" srcOrd="0" destOrd="0" presId="urn:microsoft.com/office/officeart/2005/8/layout/equation2"/>
    <dgm:cxn modelId="{7A7BD591-D1A7-45FA-96A1-C4CC41E75279}" type="presOf" srcId="{8FD1F020-86C0-4FCF-872F-52C3C3012FA9}" destId="{167BCDC9-EFC0-4D8B-98DE-F7E7B915BEE9}" srcOrd="0" destOrd="0" presId="urn:microsoft.com/office/officeart/2005/8/layout/equation2"/>
    <dgm:cxn modelId="{1D702190-0DAF-424A-8FFB-B9CAFD0E01ED}" type="presOf" srcId="{5D8FE68C-C756-4570-B84A-E192B48CA7D4}" destId="{A0327229-D128-4D88-A49A-94D53F498029}" srcOrd="0" destOrd="0" presId="urn:microsoft.com/office/officeart/2005/8/layout/equation2"/>
    <dgm:cxn modelId="{7CAFFA58-586C-4E76-B57C-501E883C8AC4}" srcId="{8FD1F020-86C0-4FCF-872F-52C3C3012FA9}" destId="{C5C27A43-6099-4780-AD93-0CD923549408}" srcOrd="1" destOrd="0" parTransId="{77EDF42F-0546-42D9-A0F3-2A2DF555FC31}" sibTransId="{5D8FE68C-C756-4570-B84A-E192B48CA7D4}"/>
    <dgm:cxn modelId="{E8336B0B-CAF1-4173-9822-8EEADA3960DD}" type="presOf" srcId="{C5C27A43-6099-4780-AD93-0CD923549408}" destId="{58829C46-111D-4E90-8BEF-FA0BFC78662B}" srcOrd="0" destOrd="0" presId="urn:microsoft.com/office/officeart/2005/8/layout/equation2"/>
    <dgm:cxn modelId="{07904D1C-5AF1-4C4B-A0A4-E7B67572B544}" type="presParOf" srcId="{167BCDC9-EFC0-4D8B-98DE-F7E7B915BEE9}" destId="{F1AF094C-1E72-4D6A-BA69-5823B0953D48}" srcOrd="0" destOrd="0" presId="urn:microsoft.com/office/officeart/2005/8/layout/equation2"/>
    <dgm:cxn modelId="{FE66BC9E-2A6F-49C9-9F21-A1969D6AA1BA}" type="presParOf" srcId="{F1AF094C-1E72-4D6A-BA69-5823B0953D48}" destId="{5226C5EF-84C0-4559-9149-E316DB938CDB}" srcOrd="0" destOrd="0" presId="urn:microsoft.com/office/officeart/2005/8/layout/equation2"/>
    <dgm:cxn modelId="{F68D30A4-1231-4022-8DB0-5AFED2A4D93D}" type="presParOf" srcId="{F1AF094C-1E72-4D6A-BA69-5823B0953D48}" destId="{8E787457-B8E1-49B5-A8F7-C7CE871E118F}" srcOrd="1" destOrd="0" presId="urn:microsoft.com/office/officeart/2005/8/layout/equation2"/>
    <dgm:cxn modelId="{F3F4915A-DA27-4310-9515-499EAA5E8379}" type="presParOf" srcId="{F1AF094C-1E72-4D6A-BA69-5823B0953D48}" destId="{61FA4A35-EBE6-4376-B115-C09CF14F2088}" srcOrd="2" destOrd="0" presId="urn:microsoft.com/office/officeart/2005/8/layout/equation2"/>
    <dgm:cxn modelId="{59707E8D-7072-4285-9044-3F4E037F719C}" type="presParOf" srcId="{F1AF094C-1E72-4D6A-BA69-5823B0953D48}" destId="{84420657-0A56-4B84-9C31-E6BC923ACB2D}" srcOrd="3" destOrd="0" presId="urn:microsoft.com/office/officeart/2005/8/layout/equation2"/>
    <dgm:cxn modelId="{D82DBEAD-ED5C-48C8-BBC3-FE51C11A1620}" type="presParOf" srcId="{F1AF094C-1E72-4D6A-BA69-5823B0953D48}" destId="{58829C46-111D-4E90-8BEF-FA0BFC78662B}" srcOrd="4" destOrd="0" presId="urn:microsoft.com/office/officeart/2005/8/layout/equation2"/>
    <dgm:cxn modelId="{6B6411B5-187C-4B7A-ACCB-F1A3433A024D}" type="presParOf" srcId="{167BCDC9-EFC0-4D8B-98DE-F7E7B915BEE9}" destId="{A0327229-D128-4D88-A49A-94D53F498029}" srcOrd="1" destOrd="0" presId="urn:microsoft.com/office/officeart/2005/8/layout/equation2"/>
    <dgm:cxn modelId="{36308452-67CB-41F4-A121-A306B6D438C4}" type="presParOf" srcId="{A0327229-D128-4D88-A49A-94D53F498029}" destId="{E40D2F82-A6E6-4FA6-B014-A0D5288CFC3E}" srcOrd="0" destOrd="0" presId="urn:microsoft.com/office/officeart/2005/8/layout/equation2"/>
    <dgm:cxn modelId="{245BAC35-50BC-41A0-8A63-66990A2E6BBC}" type="presParOf" srcId="{167BCDC9-EFC0-4D8B-98DE-F7E7B915BEE9}" destId="{D9EC69E7-A5A1-43DE-A7E3-26C062DCA4A3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AF707-5532-43E5-A2E8-96CB1C1F7164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CB790-84DF-42A4-B79C-97E03A4F3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CB790-84DF-42A4-B79C-97E03A4F38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E6D9D-8DFF-4AB0-A8F7-D966AC8569C3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52D5D-E23F-46CE-A881-105C39678D2C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F1FD-36A7-46F2-963C-56FDE4401C65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C8B315-9758-4900-B174-4C4EE2838A25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62128-CAE8-4CB2-B6A1-767D4C3FE664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019ADA-B91F-46D4-A933-B8CFC83DB422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5B3C1-0491-4B82-B657-5184E6F84477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97F864-25B7-4BCE-B99C-7BFFCA3A23E8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0241A-D236-4824-8877-04C66E6DB124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58F60-74DE-4440-AE63-3DA5542D47D2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21EEC1B-8F39-42C1-BC05-42AF46759A49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F93541-BEA4-4D5A-8F44-D000AB561102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2B798A4-8710-4B40-B057-CD47E2D5AC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ndfonline.com/author/Domansk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підготувала</a:t>
            </a:r>
            <a:r>
              <a:rPr lang="ru-RU" smtClean="0"/>
              <a:t> нейрологопед Романишин Н.С.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Етіологія порушень мовлення</a:t>
            </a:r>
            <a:br>
              <a:rPr lang="uk-UA" dirty="0" smtClean="0"/>
            </a:br>
            <a:r>
              <a:rPr lang="uk-UA" sz="2800" dirty="0" smtClean="0"/>
              <a:t>Частина І.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800" i="1" dirty="0" smtClean="0"/>
              <a:t>історичний огляд</a:t>
            </a:r>
            <a:endParaRPr lang="ru-RU" sz="2800" i="1" dirty="0"/>
          </a:p>
        </p:txBody>
      </p:sp>
      <p:pic>
        <p:nvPicPr>
          <p:cNvPr id="1027" name="Picture 3" descr="C:\Users\Admin\Desktop\відео\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5186" y="500042"/>
            <a:ext cx="5738814" cy="3228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Дослідження К.Верніке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000240"/>
            <a:ext cx="7772400" cy="4355320"/>
          </a:xfrm>
        </p:spPr>
        <p:txBody>
          <a:bodyPr>
            <a:normAutofit/>
          </a:bodyPr>
          <a:lstStyle/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 1873р. К. Верніке вивчав пацієнта, який переніс інсульт.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Людина була в стані розмовляти , слух не був порушений, та він практично не розумів зверненої до нього мови, а також не розумів написаних слів.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Експресивна мова була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паталогічною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872442" cy="1416738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Фрагмент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пацієнта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К.Верніке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перекладений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адаптований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М. Курланд , Р. А. Лупоф «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покращити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память» 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785926"/>
            <a:ext cx="7758138" cy="4569634"/>
          </a:xfrm>
        </p:spPr>
        <p:txBody>
          <a:bodyPr/>
          <a:lstStyle/>
          <a:p>
            <a:pPr>
              <a:buNone/>
            </a:pPr>
            <a:endParaRPr lang="uk-UA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Де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живете?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“ Так, звісно. Сумно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думдить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па рідко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ппествувати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Але якщо Ви вважаєте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барашто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то це думка, тоді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стрепте.”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88176"/>
          </a:xfrm>
        </p:spPr>
        <p:txBody>
          <a:bodyPr/>
          <a:lstStyle/>
          <a:p>
            <a:r>
              <a:rPr lang="uk-UA" dirty="0" smtClean="0"/>
              <a:t>Малюнок К.</a:t>
            </a:r>
            <a:r>
              <a:rPr lang="uk-UA" dirty="0" err="1" smtClean="0"/>
              <a:t>Верніке</a:t>
            </a:r>
            <a:r>
              <a:rPr lang="uk-UA" dirty="0" smtClean="0"/>
              <a:t> мозку пацієнта</a:t>
            </a:r>
            <a:endParaRPr lang="ru-RU" dirty="0"/>
          </a:p>
        </p:txBody>
      </p:sp>
      <p:pic>
        <p:nvPicPr>
          <p:cNvPr id="5" name="Содержимое 4" descr="Зарисовка Вернике мозга пациента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62100" y="2103437"/>
            <a:ext cx="6477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Зона Верніке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100514" cy="4572000"/>
          </a:xfrm>
        </p:spPr>
        <p:txBody>
          <a:bodyPr>
            <a:normAutofit/>
          </a:bodyPr>
          <a:lstStyle/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Знаходиться в тильній верхній частині скроневої звивини лівої півкулі головного мозку ( у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правші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 smtClean="0"/>
          </a:p>
        </p:txBody>
      </p:sp>
      <p:pic>
        <p:nvPicPr>
          <p:cNvPr id="5" name="Picture 3" descr="C:\Users\Admin\Desktop\відео\Без названия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4716815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Зв’язок зон Брока та Верніке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435100"/>
            <a:ext cx="3143272" cy="4572000"/>
          </a:xfrm>
        </p:spPr>
        <p:txBody>
          <a:bodyPr/>
          <a:lstStyle/>
          <a:p>
            <a:r>
              <a:rPr lang="uk-UA" sz="2800" dirty="0" smtClean="0">
                <a:solidFill>
                  <a:srgbClr val="FF0000"/>
                </a:solidFill>
              </a:rPr>
              <a:t>Арочний  пучок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Дугоподібний мозок</a:t>
            </a:r>
          </a:p>
          <a:p>
            <a:endParaRPr lang="uk-UA" sz="2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Admin\Desktop\відео\Broca-wernicke-brain-572389563df78ced1f6c62e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429000" y="1663700"/>
            <a:ext cx="5486400" cy="4114800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 уваги:</a:t>
            </a:r>
            <a:endParaRPr lang="ru-RU" dirty="0"/>
          </a:p>
        </p:txBody>
      </p:sp>
      <p:pic>
        <p:nvPicPr>
          <p:cNvPr id="4" name="Picture 4" descr="C:\Users\Admin\Desktop\відео\001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53654" y="1784350"/>
            <a:ext cx="6493892" cy="4572000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074332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Domanski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Mysterious 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“Monsieur Leborgne”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: The Mystery of the Famous Patient in the History of Neuropsychology is Explained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Journal of the History of the Neurosciences. –  2013.  –  № 22. /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https://www.tandfonline.com/author/Domanski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( дата звернення: 20.10.2021.)</a:t>
            </a:r>
          </a:p>
          <a:p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Дронкерс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Н.Ф., 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Плезант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О.,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Иба-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Зизен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М.Т.,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Кабанис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Е.А.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Исторические случаи Поля Брока: МРТ высокого разрешения мозга Леборна и Лелонга  // 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Brai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1800" i="1" dirty="0" smtClean="0">
                <a:latin typeface="Times New Roman" pitchFamily="18" charset="0"/>
                <a:cs typeface="Times New Roman" pitchFamily="18" charset="0"/>
              </a:rPr>
              <a:t>, том 130.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2007.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№ 5 . –  С. 1432 – 1441.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Курланд М., Лупоф Р. Как улучшить память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практическое пособие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: - М.: Астрель, 2003. -  370с.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914400" y="6143645"/>
            <a:ext cx="5514988" cy="638156"/>
          </a:xfrm>
        </p:spPr>
        <p:txBody>
          <a:bodyPr/>
          <a:lstStyle/>
          <a:p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нейрологопед</a:t>
            </a:r>
            <a:r>
              <a:rPr lang="ru-RU" dirty="0" smtClean="0"/>
              <a:t> Романишин Н.С.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86256"/>
            <a:ext cx="7772400" cy="2071702"/>
          </a:xfrm>
        </p:spPr>
        <p:txBody>
          <a:bodyPr/>
          <a:lstStyle/>
          <a:p>
            <a:r>
              <a:rPr lang="uk-UA" dirty="0" smtClean="0"/>
              <a:t>Етіологія порушень мовлення</a:t>
            </a:r>
            <a:br>
              <a:rPr lang="uk-UA" dirty="0" smtClean="0"/>
            </a:br>
            <a:r>
              <a:rPr lang="uk-UA" sz="2800" dirty="0" smtClean="0"/>
              <a:t>Частина ІІ.</a:t>
            </a:r>
            <a:br>
              <a:rPr lang="uk-UA" sz="2800" dirty="0" smtClean="0"/>
            </a:br>
            <a:r>
              <a:rPr lang="uk-UA" sz="2800" dirty="0" smtClean="0"/>
              <a:t>Класифікація причин порушень мовлення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pic>
        <p:nvPicPr>
          <p:cNvPr id="4" name="Picture 3" descr="C:\Users\Admin\Desktop\відео\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0"/>
            <a:ext cx="6286512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500042"/>
          <a:ext cx="828680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Поділ за </a:t>
            </a:r>
            <a:r>
              <a:rPr lang="uk-UA" i="1" dirty="0" smtClean="0"/>
              <a:t>М.Є.</a:t>
            </a:r>
            <a:r>
              <a:rPr lang="uk-UA" i="1" dirty="0" err="1" smtClean="0"/>
              <a:t>Хватцевим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Органічні (анатомо-фізіологічні, морфологічні)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Функціоальні ( психогенні)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Соціально-психологічні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Психоневрологічні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31052"/>
          </a:xfrm>
        </p:spPr>
        <p:txBody>
          <a:bodyPr/>
          <a:lstStyle/>
          <a:p>
            <a:r>
              <a:rPr lang="uk-UA" sz="3200" dirty="0" smtClean="0"/>
              <a:t>Термін «етіологія» - грецький і означає вчення про причини ( </a:t>
            </a:r>
            <a:r>
              <a:rPr lang="uk-UA" sz="3200" dirty="0" err="1" smtClean="0"/>
              <a:t>етіо-причина</a:t>
            </a:r>
            <a:r>
              <a:rPr lang="uk-UA" sz="3200" dirty="0" smtClean="0"/>
              <a:t>, </a:t>
            </a:r>
            <a:r>
              <a:rPr lang="uk-UA" sz="3200" dirty="0" err="1" smtClean="0"/>
              <a:t>логос-</a:t>
            </a:r>
            <a:r>
              <a:rPr lang="uk-UA" sz="3200" dirty="0" smtClean="0"/>
              <a:t> наука, вчення).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914400" y="2428868"/>
            <a:ext cx="7772400" cy="39266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Два напрямки: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Гіппократ 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uk-UA" sz="1600" i="1" dirty="0" err="1" smtClean="0"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. 460 років до н.е. – </a:t>
            </a:r>
            <a:r>
              <a:rPr lang="uk-UA" sz="1600" i="1" dirty="0" err="1" smtClean="0"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. 370 р. до н.е.) – “ батько сучасної медицини ”</a:t>
            </a:r>
          </a:p>
          <a:p>
            <a:pPr>
              <a:buNone/>
            </a:pPr>
            <a:r>
              <a:rPr lang="uk-UA" dirty="0" smtClean="0"/>
              <a:t>ведучу роль в виникненні мовних розладів </a:t>
            </a:r>
            <a:r>
              <a:rPr lang="uk-UA" dirty="0" err="1" smtClean="0"/>
              <a:t>відігра</a:t>
            </a:r>
            <a:r>
              <a:rPr lang="uk-UA" dirty="0" smtClean="0"/>
              <a:t> є </a:t>
            </a:r>
            <a:r>
              <a:rPr lang="uk-UA" dirty="0" smtClean="0">
                <a:solidFill>
                  <a:srgbClr val="FF0000"/>
                </a:solidFill>
              </a:rPr>
              <a:t>ураження головного мозку</a:t>
            </a:r>
          </a:p>
          <a:p>
            <a:pPr>
              <a:buNone/>
            </a:pP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Арістотель</a:t>
            </a:r>
            <a:r>
              <a:rPr lang="uk-UA" dirty="0" smtClean="0"/>
              <a:t>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( 348р. до н.е. – 322 р. до н.е.) – давньогрецький філософ, логік.</a:t>
            </a: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порушення функціонування периферичного </a:t>
            </a:r>
            <a:r>
              <a:rPr lang="uk-UA" dirty="0" smtClean="0"/>
              <a:t>мовного апарату.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857256"/>
          </a:xfrm>
        </p:spPr>
        <p:txBody>
          <a:bodyPr/>
          <a:lstStyle/>
          <a:p>
            <a:r>
              <a:rPr lang="uk-UA" dirty="0" smtClean="0"/>
              <a:t>Органічні 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42968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643570" y="2285992"/>
            <a:ext cx="114300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Функціональні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2143108" y="3571876"/>
            <a:ext cx="928694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143108" y="3643314"/>
            <a:ext cx="928694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Психоневрологічні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928802"/>
            <a:ext cx="550072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dirty="0" smtClean="0"/>
              <a:t>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Інтелектуальна недостатність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4286256"/>
            <a:ext cx="550072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dirty="0" smtClean="0"/>
              <a:t>                              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Порушення уваги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3143248"/>
            <a:ext cx="55721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dirty="0" smtClean="0"/>
              <a:t>                    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Порушення пам'яті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5357826"/>
            <a:ext cx="51435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Інші розлади психічних функцій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Соціально-психологічні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2357430"/>
            <a:ext cx="6858048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Несприятливий вплив навколишнього середовища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500306"/>
            <a:ext cx="7772400" cy="3818198"/>
          </a:xfrm>
        </p:spPr>
        <p:txBody>
          <a:bodyPr/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Причина порушень мовлення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це вплив на організм зовнішнього чи внутрішнього шкідливого фактора або їх сукупності, які визначають специфіку мовного розладу і  без яких він  не може виникнути.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714356"/>
            <a:ext cx="7772400" cy="1285884"/>
          </a:xfrm>
        </p:spPr>
        <p:txBody>
          <a:bodyPr/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 різних випадках один і той самий фактор може бути то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умовою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причиною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Л.С.Виготський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931324"/>
          </a:xfrm>
        </p:spPr>
        <p:txBody>
          <a:bodyPr/>
          <a:lstStyle/>
          <a:p>
            <a:pPr>
              <a:buNone/>
            </a:pPr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  Підкреслюючи зв'язок психічного розвитку з впливом оточуючого середовища  увів поняття 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соціальної ситуації розвитку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0296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Розмежовувати дефекти </a:t>
            </a:r>
            <a:r>
              <a:rPr lang="uk-UA" dirty="0" smtClean="0">
                <a:solidFill>
                  <a:srgbClr val="FF0000"/>
                </a:solidFill>
              </a:rPr>
              <a:t>формування</a:t>
            </a:r>
            <a:r>
              <a:rPr lang="uk-UA" dirty="0" smtClean="0"/>
              <a:t> і дефекти вже </a:t>
            </a:r>
            <a:r>
              <a:rPr lang="uk-UA" dirty="0" smtClean="0">
                <a:solidFill>
                  <a:srgbClr val="FF0000"/>
                </a:solidFill>
              </a:rPr>
              <a:t>сформованої мови</a:t>
            </a:r>
            <a:r>
              <a:rPr lang="uk-UA" dirty="0" smtClean="0"/>
              <a:t>. 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Екзогенно-органічні фактори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це різноманітні несприятливі чинники (інфекції, травми, інтоксикації і т.д.) на ЦНС дитини та на його організм в цілому.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500306"/>
            <a:ext cx="7772400" cy="3855254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 залежності від часу впливу цих факторів виділяють</a:t>
            </a:r>
          </a:p>
          <a:p>
            <a:pPr lvl="1"/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внутріутробну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патологію</a:t>
            </a:r>
          </a:p>
          <a:p>
            <a:pPr lvl="1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травма при пологах</a:t>
            </a:r>
          </a:p>
          <a:p>
            <a:pPr lvl="1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вплив  шкідливих факторів після народження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Підсумок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Таким чином, при оцінюванні ролі екзогенно-органічного фактору в виникненні мовних розладів в дитячому віці необхідно враховувати: час, характер, локалізацію ушкодження, особливості пластичності нервової системи дитини, а також ступінь сформованості мовної функції в момент пошкодження мозку.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Богуш А.М. Дошкільна лінгводидактика. Хрестоматія: [навч. посіб.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ля студентів вищих педагогічних навчальних закладів]. – Част. I і II. – К.:Видавничий Дім «Слово», 2005. – 720 с.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Логопед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я. Підручник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ред. М.К. Шеремет. – К.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: видавничий дім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Слово»,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2010.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с.376.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Филичева Т.Б.Основи логопеди: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научное пособие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].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М.: Просвещение.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1989.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с.223.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нейрологопед</a:t>
            </a:r>
            <a:r>
              <a:rPr lang="ru-RU" dirty="0" smtClean="0"/>
              <a:t> Романишин Н.С.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45300"/>
          </a:xfrm>
        </p:spPr>
        <p:txBody>
          <a:bodyPr/>
          <a:lstStyle/>
          <a:p>
            <a:r>
              <a:rPr lang="uk-UA" dirty="0" smtClean="0"/>
              <a:t>Поль</a:t>
            </a:r>
            <a:r>
              <a:rPr lang="en-US" dirty="0" smtClean="0"/>
              <a:t> </a:t>
            </a:r>
            <a:r>
              <a:rPr lang="uk-UA" dirty="0" smtClean="0"/>
              <a:t>Брока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643966" cy="47125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Paul Broca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800" i="1" dirty="0" smtClean="0">
                <a:latin typeface="Times New Roman" pitchFamily="18" charset="0"/>
                <a:cs typeface="Times New Roman" pitchFamily="18" charset="0"/>
              </a:rPr>
              <a:t>28.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06.1824 –  09.07.1880) 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хірург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французький анатом і антрополог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засновник антропологічного товариства у Парижі (1859р)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професор медичного факультету у Парижі з 1867р.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1861р.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довів наявність в головному мозку зони яка відповідає за мову, і підтвердив втрату мови ушкодженням цієї зони.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pic>
        <p:nvPicPr>
          <p:cNvPr id="4" name="Picture 3" descr="C:\Users\Admin\Desktop\відео\tumblr_memuwkd1MO1qf721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3250" y="0"/>
            <a:ext cx="2190750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/>
          <a:lstStyle/>
          <a:p>
            <a:r>
              <a:rPr lang="ru-RU" sz="3600" dirty="0" smtClean="0"/>
              <a:t>1860ті роки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Френологи вважають, 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мовні функції розташовані у лобових частках головного мозку.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28802"/>
            <a:ext cx="7772400" cy="44267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Брока  консультує 51-річного пацієнта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Леборн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неврологічних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розмовляти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Bicêtre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Hospital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Кожного разу, коли Леборн намагався вимовити фразу чи відповісти на запитання,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спроможний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вимовити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слово –  «загар», яке повторював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двічі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Він міг змінювати інтонацію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супроводжувати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красномовними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жестами , та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вимовити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значимих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чи фраз.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Брока розглядав відсутність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Леборна, як тест для питання локалізації мови у лобових частках, оскільки у пацієнта не було продуктивної мови.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Після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пацієнт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розтині було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виявлено ураження на поверхні лівої лобової частки  головного мозку.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Лелонг</a:t>
            </a:r>
            <a:r>
              <a:rPr lang="en-US" dirty="0" smtClean="0"/>
              <a:t> –</a:t>
            </a:r>
            <a:r>
              <a:rPr lang="uk-UA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другий  пацієнт  П.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Брока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Лелонг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84-річний пацієнт, який переніс інсульт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лише п’ять слів: „oui” („так”), „non” („ні”), „tois” (неправильна вимова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trois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(„три”) - яке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використовував для назви будь-якого числа,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toujours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(завжди) і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Lelo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(неправильна вимова його власного імені).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розтині у Лелонга також було виявлено ураження приблизно в тій самій ділянці бічної лобової частки, що й у першому випадку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Послідуючі дослідження підтвердили ушкодження третьої звивини лівої лобної долі.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45300"/>
          </a:xfrm>
        </p:spPr>
        <p:txBody>
          <a:bodyPr/>
          <a:lstStyle/>
          <a:p>
            <a:r>
              <a:rPr lang="uk-UA" dirty="0" smtClean="0"/>
              <a:t>Лист П.Брока Анатомічному товариству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000240"/>
            <a:ext cx="7772400" cy="4355320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«Цілісність третьої лобової звивини (і, можливо, другої) здається незамінною для тренування здібності артикуляції мови ...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виявив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що 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мого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другого пацієнта ураження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займало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точно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як і у першого…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за серединою по -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третє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навпроти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інсули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і точно з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ж сторонни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fontAlgn="base">
              <a:buNone/>
            </a:pP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Брока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u="sng" dirty="0" smtClean="0">
                <a:latin typeface="Times New Roman" pitchFamily="18" charset="0"/>
                <a:cs typeface="Times New Roman" pitchFamily="18" charset="0"/>
              </a:rPr>
              <a:t>1861.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uk-UA" sz="1900" i="1" dirty="0" smtClean="0">
                <a:latin typeface="Times New Roman" pitchFamily="18" charset="0"/>
                <a:cs typeface="Times New Roman" pitchFamily="18" charset="0"/>
              </a:rPr>
              <a:t>(переклад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Dronkers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, N. F., et al. (2007). Paul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Broca’s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historic cases: High resolution MR imaging of the brains of Leborgne and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Lelong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702358"/>
          </a:xfrm>
        </p:spPr>
        <p:txBody>
          <a:bodyPr/>
          <a:lstStyle/>
          <a:p>
            <a:r>
              <a:rPr lang="uk-UA" dirty="0" smtClean="0"/>
              <a:t>Ушкодження Лелонга і Леборна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14422"/>
            <a:ext cx="4000496" cy="5143512"/>
          </a:xfrm>
        </p:spPr>
        <p:txBody>
          <a:bodyPr>
            <a:normAutofit fontScale="25000" lnSpcReduction="20000"/>
          </a:bodyPr>
          <a:lstStyle/>
          <a:p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Фотографії мозку Леборна та Лелонга, перших двох пацієнтів з афазією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П. Брока. 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 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) Вигляд з лівого боку мозку першого пацієнта Леборна. Зовнішнє ураження добре видно в нижній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лобній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долі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 Пом'якшення у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задній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частині ураження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подальше ураження кори та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підкірки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 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)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Збільшене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видимого ураження в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Леборна.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( 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) Вигляд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другого пацієнта Брока, Лелонга. Лобова,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скронева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тім'яна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відступили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сильну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атрофію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оголюючи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інсулу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 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)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Збільшене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видимого ураження в мозку Лелонга.</a:t>
            </a:r>
          </a:p>
          <a:p>
            <a:endParaRPr lang="ru-RU" sz="7200" dirty="0"/>
          </a:p>
        </p:txBody>
      </p:sp>
      <p:pic>
        <p:nvPicPr>
          <p:cNvPr id="5" name="Picture 4" descr="m_awm042f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53369" y="1214422"/>
            <a:ext cx="4990631" cy="3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Зона Брока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208478"/>
          </a:xfrm>
        </p:spPr>
        <p:txBody>
          <a:bodyPr>
            <a:normAutofit lnSpcReduction="10000"/>
          </a:bodyPr>
          <a:lstStyle/>
          <a:p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Брока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або </a:t>
            </a:r>
          </a:p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Зона Брока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Broca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 area)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— ділянка кори головного мозку , що знаходиться в задньонижній частині третьої лобової звивини лівої півкулі (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правшів),</a:t>
            </a:r>
            <a:r>
              <a:rPr lang="ru-RU" sz="2000" dirty="0" smtClean="0"/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роботою якого забезпечується моторна організація мовлення.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74px-Broca's_area_-_lateral_view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14678" y="531592"/>
            <a:ext cx="5929322" cy="5929322"/>
          </a:xfr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Карл Верніке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Carl Wernicke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(15.03.1848 — 15.07.1905рр.)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психоневропатолог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психоморфологічного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психіатрії</a:t>
            </a: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засновник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психіатричної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першовідкривач сенсорної афазії</a:t>
            </a:r>
          </a:p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енцефалопатії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pic>
        <p:nvPicPr>
          <p:cNvPr id="4" name="Рисунок 3" descr="15 мая 1848 года родился немецкий невропатолог Карл ВЕРНИКЕ (Carl Wernicke)  (1848-1905)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0" y="0"/>
            <a:ext cx="23812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2438</TotalTime>
  <Words>976</Words>
  <Application>Microsoft Office PowerPoint</Application>
  <PresentationFormat>Экран (4:3)</PresentationFormat>
  <Paragraphs>160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Метро</vt:lpstr>
      <vt:lpstr>Етіологія порушень мовлення Частина І. історичний огляд</vt:lpstr>
      <vt:lpstr>Термін «етіологія» - грецький і означає вчення про причини ( етіо-причина, логос- наука, вчення).  </vt:lpstr>
      <vt:lpstr>Поль Брока</vt:lpstr>
      <vt:lpstr>1860ті роки Френологи вважають, що мовні функції розташовані у лобових частках головного мозку. </vt:lpstr>
      <vt:lpstr> Лелонг – другий  пацієнт  П.Брока   </vt:lpstr>
      <vt:lpstr>Лист П.Брока Анатомічному товариству</vt:lpstr>
      <vt:lpstr>Ушкодження Лелонга і Леборна</vt:lpstr>
      <vt:lpstr>Зона Брока</vt:lpstr>
      <vt:lpstr>Карл Верніке </vt:lpstr>
      <vt:lpstr>Дослідження К.Верніке</vt:lpstr>
      <vt:lpstr>Фрагмент відповіді пацієнта К.Верніке (  перекладений і адаптований  М. Курланд , Р. А. Лупоф « Як покращити память»   на питання:</vt:lpstr>
      <vt:lpstr>Малюнок К.Верніке мозку пацієнта</vt:lpstr>
      <vt:lpstr>Зона Верніке</vt:lpstr>
      <vt:lpstr>Зв’язок зон Брока та Верніке</vt:lpstr>
      <vt:lpstr>До уваги:</vt:lpstr>
      <vt:lpstr>Використана література.</vt:lpstr>
      <vt:lpstr>Етіологія порушень мовлення Частина ІІ. Класифікація причин порушень мовлення </vt:lpstr>
      <vt:lpstr>Слайд 18</vt:lpstr>
      <vt:lpstr>Поділ за М.Є.Хватцевим</vt:lpstr>
      <vt:lpstr>Органічні </vt:lpstr>
      <vt:lpstr>Функціональні </vt:lpstr>
      <vt:lpstr>Психоневрологічні</vt:lpstr>
      <vt:lpstr>Соціально-психологічні</vt:lpstr>
      <vt:lpstr>Причина порушень мовлення – це вплив на організм зовнішнього чи внутрішнього шкідливого фактора або їх сукупності, які визначають специфіку мовного розладу і  без яких він  не може виникнути. </vt:lpstr>
      <vt:lpstr>Л.С.Виготський</vt:lpstr>
      <vt:lpstr>Важливо</vt:lpstr>
      <vt:lpstr>Екзогенно-органічні фактори – це різноманітні несприятливі чинники (інфекції, травми, інтоксикації і т.д.) на ЦНС дитини та на його організм в цілому. </vt:lpstr>
      <vt:lpstr>Підсумок </vt:lpstr>
      <vt:lpstr>Використана література.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Етіологія порушень мовлення</dc:title>
  <dc:creator>Admin</dc:creator>
  <cp:lastModifiedBy>Admin</cp:lastModifiedBy>
  <cp:revision>232</cp:revision>
  <dcterms:created xsi:type="dcterms:W3CDTF">2021-10-25T12:54:41Z</dcterms:created>
  <dcterms:modified xsi:type="dcterms:W3CDTF">2021-11-29T05:08:24Z</dcterms:modified>
</cp:coreProperties>
</file>