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9" r:id="rId6"/>
    <p:sldId id="260" r:id="rId7"/>
    <p:sldId id="267" r:id="rId8"/>
    <p:sldId id="261" r:id="rId9"/>
    <p:sldId id="268" r:id="rId10"/>
    <p:sldId id="262" r:id="rId11"/>
    <p:sldId id="26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922E1-0A98-4AAA-BE06-10A2A438E159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B276-3CEF-4748-AC74-60BFE66FFE3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2B276-3CEF-4748-AC74-60BFE66FFE38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8E240B-2D8B-4DBA-BBF9-0EAE0F0145AD}" type="datetimeFigureOut">
              <a:rPr lang="uk-UA" smtClean="0"/>
              <a:pPr/>
              <a:t>17.09.2019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A83CCD-744E-4671-A4F6-CC1B7EEC9C78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3;&#1110;&#1082;%20&#1042;&#1091;&#1081;&#1095;&#1080;&#1095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4;&#1086;&#1073;&#1088;&#1086;%20&#1087;&#1086;&#1074;&#1077;&#1088;&#1090;&#1072;&#1108;&#1090;&#1100;&#1089;&#1103;%20&#1073;&#1091;&#1084;&#1077;&#1088;&#1072;&#1085;&#1075;&#1086;&#1084;!%20-%20Kindness%20returns!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92;&#1083;&#1110;&#1082;&#1090;&#1085;&#1072;%20&#1089;&#1080;&#1090;&#1091;&#1072;&#1094;&#1110;&#1103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28736"/>
            <a:ext cx="8458200" cy="9144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uk-UA" sz="4000" b="1" i="1" u="sng" dirty="0" smtClean="0">
                <a:solidFill>
                  <a:schemeClr val="bg1"/>
                </a:solidFill>
                <a:cs typeface="Aharoni" pitchFamily="2" charset="-79"/>
              </a:rPr>
              <a:t>16-20 вересня </a:t>
            </a:r>
          </a:p>
          <a:p>
            <a:pPr algn="ctr">
              <a:lnSpc>
                <a:spcPct val="200000"/>
              </a:lnSpc>
            </a:pPr>
            <a:r>
              <a:rPr lang="uk-UA" sz="4000" b="1" i="1" u="sng" dirty="0" smtClean="0">
                <a:solidFill>
                  <a:schemeClr val="bg1"/>
                </a:solidFill>
                <a:cs typeface="Aharoni" pitchFamily="2" charset="-79"/>
              </a:rPr>
              <a:t>Всеукраїнський тиждень з протидії </a:t>
            </a:r>
            <a:r>
              <a:rPr lang="uk-UA" sz="4000" b="1" i="1" u="sng" dirty="0" err="1" smtClean="0">
                <a:solidFill>
                  <a:schemeClr val="bg1"/>
                </a:solidFill>
                <a:cs typeface="Aharoni" pitchFamily="2" charset="-79"/>
              </a:rPr>
              <a:t>булінгу</a:t>
            </a:r>
            <a:endParaRPr lang="uk-UA" sz="4000" b="1" i="1" u="sng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ПАМʼЯТАЙ</a:t>
            </a:r>
            <a:r>
              <a:rPr lang="uk-UA" b="1" dirty="0" smtClean="0"/>
              <a:t>ТЕ</a:t>
            </a:r>
            <a:r>
              <a:rPr lang="ru-RU" b="1" dirty="0" smtClean="0"/>
              <a:t>!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• </a:t>
            </a:r>
            <a:r>
              <a:rPr lang="uk-UA" sz="3200" dirty="0" smtClean="0"/>
              <a:t>В</a:t>
            </a:r>
            <a:r>
              <a:rPr lang="ru-RU" sz="3200" dirty="0" smtClean="0"/>
              <a:t>и </a:t>
            </a:r>
            <a:r>
              <a:rPr lang="ru-RU" sz="3200" dirty="0" err="1" smtClean="0"/>
              <a:t>має</a:t>
            </a:r>
            <a:r>
              <a:rPr lang="uk-UA" sz="3200" dirty="0" smtClean="0"/>
              <a:t>те</a:t>
            </a:r>
            <a:r>
              <a:rPr lang="ru-RU" sz="3200" dirty="0" smtClean="0"/>
              <a:t> право </a:t>
            </a:r>
            <a:r>
              <a:rPr lang="ru-RU" sz="3200" dirty="0" err="1" smtClean="0"/>
              <a:t>відмовитися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робити</a:t>
            </a:r>
            <a:r>
              <a:rPr lang="ru-RU" sz="3200" dirty="0" smtClean="0"/>
              <a:t> те, до </a:t>
            </a:r>
            <a:r>
              <a:rPr lang="ru-RU" sz="3200" dirty="0" err="1" smtClean="0"/>
              <a:t>чого</a:t>
            </a:r>
            <a:r>
              <a:rPr lang="ru-RU" sz="3200" dirty="0" smtClean="0"/>
              <a:t> </a:t>
            </a:r>
            <a:r>
              <a:rPr lang="uk-UA" sz="3200" dirty="0" smtClean="0"/>
              <a:t>вас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примушують</a:t>
            </a:r>
            <a:r>
              <a:rPr lang="ru-RU" sz="3200" dirty="0" smtClean="0"/>
              <a:t> силою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образливими</a:t>
            </a:r>
            <a:r>
              <a:rPr lang="ru-RU" sz="3200" dirty="0" smtClean="0"/>
              <a:t>, </a:t>
            </a:r>
            <a:r>
              <a:rPr lang="ru-RU" sz="3200" dirty="0" err="1" smtClean="0"/>
              <a:t>злими</a:t>
            </a:r>
            <a:r>
              <a:rPr lang="ru-RU" sz="3200" dirty="0" smtClean="0"/>
              <a:t> словами. </a:t>
            </a:r>
            <a:endParaRPr lang="uk-UA" sz="3200" dirty="0" smtClean="0"/>
          </a:p>
          <a:p>
            <a:pPr>
              <a:buNone/>
            </a:pPr>
            <a:r>
              <a:rPr lang="ru-RU" sz="3200" dirty="0" smtClean="0"/>
              <a:t>• </a:t>
            </a:r>
            <a:r>
              <a:rPr lang="uk-UA" sz="3200" dirty="0" smtClean="0"/>
              <a:t>Ваша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належить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uk-UA" sz="3200" dirty="0" smtClean="0"/>
              <a:t>вам</a:t>
            </a:r>
            <a:r>
              <a:rPr lang="ru-RU" sz="3200" dirty="0" smtClean="0"/>
              <a:t>. </a:t>
            </a:r>
            <a:endParaRPr lang="uk-UA" sz="3200" dirty="0" smtClean="0"/>
          </a:p>
          <a:p>
            <a:pPr>
              <a:buNone/>
            </a:pPr>
            <a:r>
              <a:rPr lang="ru-RU" sz="3200" dirty="0" smtClean="0"/>
              <a:t>• </a:t>
            </a:r>
            <a:r>
              <a:rPr lang="uk-UA" sz="3200" dirty="0" smtClean="0"/>
              <a:t>В</a:t>
            </a:r>
            <a:r>
              <a:rPr lang="ru-RU" sz="3200" dirty="0" smtClean="0"/>
              <a:t>и </a:t>
            </a:r>
            <a:r>
              <a:rPr lang="ru-RU" sz="3200" dirty="0" err="1" smtClean="0"/>
              <a:t>має</a:t>
            </a:r>
            <a:r>
              <a:rPr lang="uk-UA" sz="3200" dirty="0" smtClean="0"/>
              <a:t>те</a:t>
            </a:r>
            <a:r>
              <a:rPr lang="ru-RU" sz="3200" dirty="0" smtClean="0"/>
              <a:t> право на </a:t>
            </a:r>
            <a:r>
              <a:rPr lang="ru-RU" sz="3200" dirty="0" err="1" smtClean="0"/>
              <a:t>допомогу</a:t>
            </a:r>
            <a:r>
              <a:rPr lang="ru-RU" sz="3200" dirty="0" smtClean="0"/>
              <a:t>. </a:t>
            </a:r>
            <a:endParaRPr lang="uk-UA" sz="3200" dirty="0" smtClean="0"/>
          </a:p>
          <a:p>
            <a:pPr>
              <a:buNone/>
            </a:pPr>
            <a:r>
              <a:rPr lang="ru-RU" sz="3200" dirty="0" smtClean="0"/>
              <a:t>• </a:t>
            </a:r>
            <a:r>
              <a:rPr lang="ru-RU" sz="3200" dirty="0" err="1" smtClean="0"/>
              <a:t>Кожна</a:t>
            </a:r>
            <a:r>
              <a:rPr lang="ru-RU" sz="3200" dirty="0" smtClean="0"/>
              <a:t> </a:t>
            </a:r>
            <a:r>
              <a:rPr lang="uk-UA" sz="3200" dirty="0" smtClean="0"/>
              <a:t>дитина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право </a:t>
            </a:r>
            <a:r>
              <a:rPr lang="ru-RU" sz="3200" dirty="0" err="1" smtClean="0"/>
              <a:t>жити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вільно</a:t>
            </a:r>
            <a:r>
              <a:rPr lang="ru-RU" sz="3200" dirty="0" smtClean="0"/>
              <a:t>, у </a:t>
            </a:r>
            <a:r>
              <a:rPr lang="ru-RU" sz="3200" dirty="0" err="1" smtClean="0"/>
              <a:t>безпеці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відчуваючи</a:t>
            </a:r>
            <a:r>
              <a:rPr lang="ru-RU" sz="3200" dirty="0" smtClean="0"/>
              <a:t> тепло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любов</a:t>
            </a:r>
            <a:r>
              <a:rPr lang="ru-RU" sz="3200" dirty="0" smtClean="0"/>
              <a:t>! </a:t>
            </a:r>
            <a:endParaRPr lang="uk-UA" sz="3200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Ти є хто ти є</a:t>
            </a:r>
            <a:endParaRPr lang="uk-UA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i="1" dirty="0" smtClean="0"/>
              <a:t>Спочатку ти любиш себе,</a:t>
            </a:r>
          </a:p>
          <a:p>
            <a:pPr>
              <a:buNone/>
            </a:pPr>
            <a:r>
              <a:rPr lang="uk-UA" sz="3600" i="1" dirty="0" smtClean="0"/>
              <a:t>Потім ти любиш світ,</a:t>
            </a:r>
          </a:p>
          <a:p>
            <a:pPr>
              <a:buNone/>
            </a:pPr>
            <a:r>
              <a:rPr lang="uk-UA" sz="3600" i="1" dirty="0" smtClean="0"/>
              <a:t>Потім світ любить тебе.</a:t>
            </a:r>
          </a:p>
          <a:p>
            <a:pPr>
              <a:buNone/>
            </a:pPr>
            <a:endParaRPr lang="uk-UA" sz="3600" i="1" dirty="0" smtClean="0"/>
          </a:p>
          <a:p>
            <a:pPr algn="r">
              <a:buNone/>
            </a:pPr>
            <a:r>
              <a:rPr lang="uk-UA" sz="3600" b="1" i="1" dirty="0" smtClean="0"/>
              <a:t>Люби себе!!!!!</a:t>
            </a:r>
            <a:endParaRPr lang="uk-U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uk-UA" b="1" dirty="0" err="1" smtClean="0"/>
              <a:t>“Що</a:t>
            </a:r>
            <a:r>
              <a:rPr lang="uk-UA" b="1" dirty="0" smtClean="0"/>
              <a:t> таке </a:t>
            </a:r>
            <a:r>
              <a:rPr lang="uk-UA" b="1" dirty="0" err="1" smtClean="0"/>
              <a:t>булінг</a:t>
            </a:r>
            <a:r>
              <a:rPr lang="uk-UA" b="1" dirty="0" smtClean="0"/>
              <a:t>?"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</a:t>
            </a:r>
            <a:r>
              <a:rPr lang="uk-UA" sz="2800" dirty="0" smtClean="0"/>
              <a:t>Сьогодні серед учнівської молоді надзвичайно загострилася проблема насильства, здійснюваного самими дітьми один до одного.</a:t>
            </a:r>
          </a:p>
          <a:p>
            <a:pPr>
              <a:buNone/>
            </a:pPr>
            <a:r>
              <a:rPr lang="uk-UA" sz="2800" dirty="0" smtClean="0"/>
              <a:t>	      Останніми роками визнано поширення такого явища, як шкільний </a:t>
            </a:r>
            <a:r>
              <a:rPr lang="uk-UA" sz="2800" dirty="0" err="1" smtClean="0"/>
              <a:t>булінг</a:t>
            </a:r>
            <a:r>
              <a:rPr lang="uk-UA" sz="2800" dirty="0" smtClean="0"/>
              <a:t>. Отже, що це таке: </a:t>
            </a:r>
            <a:r>
              <a:rPr lang="uk-UA" sz="2800" dirty="0" err="1" smtClean="0"/>
              <a:t>булінг</a:t>
            </a:r>
            <a:r>
              <a:rPr lang="uk-UA" sz="2800" dirty="0" smtClean="0"/>
              <a:t> 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дітей.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u="sng" dirty="0" smtClean="0"/>
              <a:t>4</a:t>
            </a:r>
            <a:r>
              <a:rPr lang="uk-UA" b="1" u="sng" dirty="0" smtClean="0"/>
              <a:t> </a:t>
            </a:r>
            <a:r>
              <a:rPr lang="uk-UA" sz="5400" b="1" u="sng" dirty="0" smtClean="0"/>
              <a:t>головні компоненти </a:t>
            </a:r>
            <a:r>
              <a:rPr lang="uk-UA" sz="5400" b="1" u="sng" dirty="0" err="1" smtClean="0"/>
              <a:t>булінгу</a:t>
            </a:r>
            <a:r>
              <a:rPr lang="uk-UA" sz="5400" b="1" u="sng" dirty="0" smtClean="0"/>
              <a:t>:</a:t>
            </a:r>
            <a:r>
              <a:rPr lang="uk-UA" sz="5400" dirty="0" smtClean="0"/>
              <a:t/>
            </a:r>
            <a:br>
              <a:rPr lang="uk-UA" sz="5400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600" dirty="0" smtClean="0"/>
              <a:t>- агресивна і негативна поведінка;</a:t>
            </a:r>
          </a:p>
          <a:p>
            <a:pPr>
              <a:buNone/>
            </a:pPr>
            <a:r>
              <a:rPr lang="uk-UA" sz="3600" dirty="0" smtClean="0"/>
              <a:t>- здійснюється регулярно;</a:t>
            </a:r>
          </a:p>
          <a:p>
            <a:pPr>
              <a:buNone/>
            </a:pPr>
            <a:r>
              <a:rPr lang="uk-UA" sz="3600" dirty="0" smtClean="0"/>
              <a:t>- відбувається у відносинах, учасники яких мають неоднакову владу;</a:t>
            </a:r>
          </a:p>
          <a:p>
            <a:pPr>
              <a:buNone/>
            </a:pPr>
            <a:r>
              <a:rPr lang="uk-UA" sz="3600" dirty="0" smtClean="0"/>
              <a:t>- така поведінка є навмисною.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/>
              <a:t>Форми шкільного </a:t>
            </a:r>
            <a:r>
              <a:rPr lang="uk-UA" b="1" u="sng" dirty="0" err="1" smtClean="0"/>
              <a:t>булінгу</a:t>
            </a:r>
            <a:r>
              <a:rPr lang="uk-UA" b="1" u="sng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uk-UA" sz="3200" dirty="0" smtClean="0"/>
              <a:t>фізичний (умисні штовхання, удари, стусани, побої, нанесення інших тілесних ушкоджень та ін.);</a:t>
            </a:r>
          </a:p>
          <a:p>
            <a:pPr lvl="0">
              <a:buFont typeface="Wingdings" pitchFamily="2" charset="2"/>
              <a:buChar char="§"/>
            </a:pPr>
            <a:r>
              <a:rPr lang="uk-UA" sz="3200" dirty="0" smtClean="0"/>
              <a:t>психологічний (насильство, пов'язане з дією на психіку, що завдає психологічну травму шляхом словесних образ або погроз, переслідування, залякування, якими навмисно заподіюється емоційна невпевненість)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hlinkClick r:id="rId2" action="ppaction://hlinkfile"/>
              </a:rPr>
              <a:t>Нік</a:t>
            </a:r>
            <a:r>
              <a:rPr lang="uk-UA" dirty="0" smtClean="0">
                <a:hlinkClick r:id="rId2" action="ppaction://hlinkfile"/>
              </a:rPr>
              <a:t> </a:t>
            </a:r>
            <a:r>
              <a:rPr lang="uk-UA" dirty="0" err="1" smtClean="0">
                <a:hlinkClick r:id="rId2" action="ppaction://hlinkfile"/>
              </a:rPr>
              <a:t>Вуйчич</a:t>
            </a:r>
            <a:r>
              <a:rPr lang="uk-UA" dirty="0" smtClean="0">
                <a:hlinkClick r:id="rId2" action="ppaction://hlinkfile"/>
              </a:rPr>
              <a:t>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/>
              <a:t>Соціальна структура </a:t>
            </a:r>
            <a:r>
              <a:rPr lang="uk-UA" b="1" u="sng" dirty="0" err="1" smtClean="0"/>
              <a:t>булінгу</a:t>
            </a:r>
            <a:r>
              <a:rPr lang="uk-UA" b="1" u="sng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err="1" smtClean="0"/>
              <a:t>переслідувач</a:t>
            </a:r>
            <a:r>
              <a:rPr lang="ru-RU" sz="3200" dirty="0" smtClean="0"/>
              <a:t> </a:t>
            </a:r>
            <a:r>
              <a:rPr lang="uk-UA" sz="3200" dirty="0" smtClean="0"/>
              <a:t>(</a:t>
            </a:r>
            <a:r>
              <a:rPr lang="ru-RU" sz="3200" dirty="0" err="1" smtClean="0"/>
              <a:t>кривдник</a:t>
            </a:r>
            <a:r>
              <a:rPr lang="ru-RU" sz="3200" dirty="0" smtClean="0"/>
              <a:t>, </a:t>
            </a:r>
            <a:r>
              <a:rPr lang="ru-RU" sz="3200" dirty="0" err="1" smtClean="0"/>
              <a:t>агресор</a:t>
            </a:r>
            <a:r>
              <a:rPr lang="uk-UA" sz="3200" dirty="0" smtClean="0"/>
              <a:t>)</a:t>
            </a:r>
            <a:r>
              <a:rPr lang="ru-RU" sz="3200" dirty="0" smtClean="0"/>
              <a:t>;</a:t>
            </a:r>
            <a:endParaRPr lang="uk-UA" sz="3200" dirty="0" smtClean="0"/>
          </a:p>
          <a:p>
            <a:pPr lvl="0"/>
            <a:r>
              <a:rPr lang="ru-RU" sz="3200" dirty="0" err="1" smtClean="0"/>
              <a:t>постраждала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дитина</a:t>
            </a:r>
            <a:r>
              <a:rPr lang="uk-UA" sz="3200" dirty="0" smtClean="0"/>
              <a:t> (</a:t>
            </a:r>
            <a:r>
              <a:rPr lang="ru-RU" sz="3200" dirty="0" smtClean="0"/>
              <a:t>жертва</a:t>
            </a:r>
            <a:r>
              <a:rPr lang="uk-UA" sz="3200" dirty="0" smtClean="0"/>
              <a:t>)</a:t>
            </a:r>
            <a:r>
              <a:rPr lang="ru-RU" sz="3200" dirty="0" smtClean="0"/>
              <a:t>;</a:t>
            </a:r>
            <a:endParaRPr lang="uk-UA" sz="3200" dirty="0" smtClean="0"/>
          </a:p>
          <a:p>
            <a:pPr lvl="0"/>
            <a:r>
              <a:rPr lang="ru-RU" sz="3200" dirty="0" err="1" smtClean="0"/>
              <a:t>спостерігач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pPr lvl="0">
              <a:buNone/>
            </a:pPr>
            <a:r>
              <a:rPr lang="uk-UA" sz="3200" dirty="0" smtClean="0"/>
              <a:t>     Зараз ми можемо пригадати, що можливо кожен з нас мав якусь свою роль у </a:t>
            </a:r>
            <a:r>
              <a:rPr lang="uk-UA" sz="3200" dirty="0" err="1" smtClean="0"/>
              <a:t>булінгу</a:t>
            </a:r>
            <a:r>
              <a:rPr lang="uk-UA" sz="3200" dirty="0" smtClean="0"/>
              <a:t>. Наприклад був спостерігачем, але при цьому не задумувався, що є безпосереднім його учасником.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Penguin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7673493" cy="5395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 smtClean="0"/>
              <a:t>Рекомендації: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000" dirty="0" smtClean="0"/>
              <a:t>1. Зберігай спокій, дій хоробро та обійди ситуацію.</a:t>
            </a:r>
          </a:p>
          <a:p>
            <a:pPr>
              <a:buNone/>
            </a:pPr>
            <a:r>
              <a:rPr lang="uk-UA" sz="3000" dirty="0" smtClean="0"/>
              <a:t>2. Стримуй гнів.</a:t>
            </a:r>
          </a:p>
          <a:p>
            <a:pPr>
              <a:buNone/>
            </a:pPr>
            <a:r>
              <a:rPr lang="uk-UA" sz="3000" dirty="0" smtClean="0"/>
              <a:t>3. </a:t>
            </a:r>
            <a:r>
              <a:rPr lang="ru-RU" sz="3000" dirty="0" smtClean="0"/>
              <a:t>Говори </a:t>
            </a:r>
            <a:r>
              <a:rPr lang="ru-RU" sz="3000" dirty="0" err="1" smtClean="0"/>
              <a:t>спокійно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впевнено</a:t>
            </a:r>
            <a:r>
              <a:rPr lang="uk-UA" sz="3000" dirty="0" smtClean="0"/>
              <a:t> - дай </a:t>
            </a:r>
            <a:r>
              <a:rPr lang="ru-RU" sz="3000" dirty="0" err="1" smtClean="0"/>
              <a:t>агресору</a:t>
            </a:r>
            <a:r>
              <a:rPr lang="ru-RU" sz="3000" dirty="0" smtClean="0"/>
              <a:t> </a:t>
            </a:r>
            <a:r>
              <a:rPr lang="ru-RU" sz="3000" dirty="0" err="1" smtClean="0"/>
              <a:t>можливість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зупинитися</a:t>
            </a:r>
            <a:r>
              <a:rPr lang="ru-RU" sz="3000" dirty="0" smtClean="0"/>
              <a:t>. </a:t>
            </a: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4. Звернися по допомогу до дорослого, якому довіряєш (це може бути вчитель, психолог чи соціальний педагог).</a:t>
            </a:r>
          </a:p>
          <a:p>
            <a:pPr>
              <a:buNone/>
            </a:pPr>
            <a:r>
              <a:rPr lang="uk-UA" sz="3000" dirty="0" smtClean="0"/>
              <a:t>5. Повідом про </a:t>
            </a:r>
            <a:r>
              <a:rPr lang="uk-UA" sz="3000" dirty="0" err="1" smtClean="0"/>
              <a:t>булінг</a:t>
            </a:r>
            <a:r>
              <a:rPr lang="uk-UA" sz="3000" dirty="0" smtClean="0"/>
              <a:t> когось із дорослих анонімно.</a:t>
            </a:r>
          </a:p>
          <a:p>
            <a:pPr>
              <a:buNone/>
            </a:pPr>
            <a:r>
              <a:rPr lang="uk-UA" sz="3000" dirty="0" smtClean="0"/>
              <a:t>6. Поговори про це з своїм братом, сестрою, знайомими.</a:t>
            </a:r>
          </a:p>
          <a:p>
            <a:pPr>
              <a:buNone/>
            </a:pPr>
            <a:r>
              <a:rPr lang="uk-UA" sz="3000" dirty="0" smtClean="0"/>
              <a:t>7.</a:t>
            </a:r>
            <a:r>
              <a:rPr lang="ru-RU" sz="3000" dirty="0" smtClean="0"/>
              <a:t> </a:t>
            </a:r>
            <a:r>
              <a:rPr lang="ru-RU" sz="3000" dirty="0" err="1" smtClean="0"/>
              <a:t>Відійди</a:t>
            </a:r>
            <a:r>
              <a:rPr lang="ru-RU" sz="3000" dirty="0" smtClean="0"/>
              <a:t> в сторону. </a:t>
            </a:r>
            <a:r>
              <a:rPr lang="ru-RU" sz="3000" dirty="0" err="1" smtClean="0"/>
              <a:t>Це</a:t>
            </a:r>
            <a:r>
              <a:rPr lang="ru-RU" sz="3000" dirty="0" smtClean="0"/>
              <a:t> не </a:t>
            </a:r>
            <a:r>
              <a:rPr lang="ru-RU" sz="3000" dirty="0" err="1" smtClean="0"/>
              <a:t>ознака</a:t>
            </a:r>
            <a:r>
              <a:rPr lang="ru-RU" sz="3000" dirty="0" smtClean="0"/>
              <a:t> </a:t>
            </a:r>
            <a:r>
              <a:rPr lang="ru-RU" sz="3000" dirty="0" err="1" smtClean="0"/>
              <a:t>слабкості</a:t>
            </a:r>
            <a:r>
              <a:rPr lang="ru-RU" sz="3000" dirty="0" smtClean="0"/>
              <a:t>! </a:t>
            </a: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8. Усунь </a:t>
            </a:r>
            <a:r>
              <a:rPr lang="uk-UA" sz="3000" dirty="0" err="1" smtClean="0"/>
              <a:t>провокативні</a:t>
            </a:r>
            <a:r>
              <a:rPr lang="uk-UA" sz="3000" dirty="0" smtClean="0"/>
              <a:t> фактори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Hydrangeas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928670"/>
            <a:ext cx="9144000" cy="5929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340</Words>
  <Application>Microsoft Office PowerPoint</Application>
  <PresentationFormat>Екран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Потік</vt:lpstr>
      <vt:lpstr>Слайд 1</vt:lpstr>
      <vt:lpstr>“Що таке булінг?"</vt:lpstr>
      <vt:lpstr>4 головні компоненти булінгу: </vt:lpstr>
      <vt:lpstr>Форми шкільного булінгу: </vt:lpstr>
      <vt:lpstr>Слайд 5</vt:lpstr>
      <vt:lpstr>Соціальна структура булінгу: </vt:lpstr>
      <vt:lpstr>Слайд 7</vt:lpstr>
      <vt:lpstr>Рекомендації: </vt:lpstr>
      <vt:lpstr>Слайд 9</vt:lpstr>
      <vt:lpstr>ПАМʼЯТАЙТЕ!  </vt:lpstr>
      <vt:lpstr>Ти є хто ти 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Іванка</dc:creator>
  <cp:lastModifiedBy>Іванка</cp:lastModifiedBy>
  <cp:revision>7</cp:revision>
  <dcterms:created xsi:type="dcterms:W3CDTF">2019-09-16T08:39:22Z</dcterms:created>
  <dcterms:modified xsi:type="dcterms:W3CDTF">2019-09-17T06:27:52Z</dcterms:modified>
</cp:coreProperties>
</file>