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6" r:id="rId8"/>
    <p:sldId id="264" r:id="rId9"/>
    <p:sldId id="267" r:id="rId10"/>
    <p:sldId id="265" r:id="rId11"/>
    <p:sldId id="262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D93EC-5819-42F7-9C69-B91663A9A528}" type="doc">
      <dgm:prSet loTypeId="urn:microsoft.com/office/officeart/2005/8/layout/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8B61D-43EA-4B46-84DB-F27F9938E06D}">
      <dgm:prSet phldrT="[Текст]"/>
      <dgm:spPr/>
      <dgm:t>
        <a:bodyPr/>
        <a:lstStyle/>
        <a:p>
          <a:r>
            <a:rPr lang="uk-UA" b="1" i="1" dirty="0" smtClean="0"/>
            <a:t>Вступ, керівництво до дії</a:t>
          </a:r>
          <a:endParaRPr lang="ru-RU" b="1" dirty="0"/>
        </a:p>
      </dgm:t>
    </dgm:pt>
    <dgm:pt modelId="{298D7F74-3AD1-4374-AD63-52B5D2486B00}" type="parTrans" cxnId="{7CB6B5B7-95E3-4851-AAC5-D3C987E060A5}">
      <dgm:prSet/>
      <dgm:spPr/>
      <dgm:t>
        <a:bodyPr/>
        <a:lstStyle/>
        <a:p>
          <a:endParaRPr lang="ru-RU" b="1"/>
        </a:p>
      </dgm:t>
    </dgm:pt>
    <dgm:pt modelId="{AC68CD65-AEDB-4F6F-AB19-90301E30127C}" type="sibTrans" cxnId="{7CB6B5B7-95E3-4851-AAC5-D3C987E060A5}">
      <dgm:prSet/>
      <dgm:spPr/>
      <dgm:t>
        <a:bodyPr/>
        <a:lstStyle/>
        <a:p>
          <a:endParaRPr lang="ru-RU" b="1"/>
        </a:p>
      </dgm:t>
    </dgm:pt>
    <dgm:pt modelId="{27C8C26B-4598-43D3-B3AC-6E9FC77E5B51}">
      <dgm:prSet phldrT="[Текст]"/>
      <dgm:spPr/>
      <dgm:t>
        <a:bodyPr/>
        <a:lstStyle/>
        <a:p>
          <a:r>
            <a:rPr lang="uk-UA" b="1" i="1" dirty="0" smtClean="0"/>
            <a:t>Центральне завдання</a:t>
          </a:r>
          <a:endParaRPr lang="ru-RU" b="1" dirty="0"/>
        </a:p>
      </dgm:t>
    </dgm:pt>
    <dgm:pt modelId="{27C08958-77F8-4ECA-A6D8-6E011D20C95D}" type="parTrans" cxnId="{D85BD3F4-F94B-47BA-91DC-9FD6CC3ACE4F}">
      <dgm:prSet/>
      <dgm:spPr/>
      <dgm:t>
        <a:bodyPr/>
        <a:lstStyle/>
        <a:p>
          <a:endParaRPr lang="ru-RU" b="1"/>
        </a:p>
      </dgm:t>
    </dgm:pt>
    <dgm:pt modelId="{276D449F-3C71-413D-9930-A6042B7D052E}" type="sibTrans" cxnId="{D85BD3F4-F94B-47BA-91DC-9FD6CC3ACE4F}">
      <dgm:prSet/>
      <dgm:spPr/>
      <dgm:t>
        <a:bodyPr/>
        <a:lstStyle/>
        <a:p>
          <a:endParaRPr lang="ru-RU" b="1"/>
        </a:p>
      </dgm:t>
    </dgm:pt>
    <dgm:pt modelId="{63FCA0C1-52AB-414C-93B7-4B5E2E1056F5}">
      <dgm:prSet phldrT="[Текст]"/>
      <dgm:spPr/>
      <dgm:t>
        <a:bodyPr/>
        <a:lstStyle/>
        <a:p>
          <a:r>
            <a:rPr lang="uk-UA" b="1" i="1" dirty="0" smtClean="0"/>
            <a:t>Список інформаційних ресурсів</a:t>
          </a:r>
          <a:endParaRPr lang="ru-RU" b="1" dirty="0"/>
        </a:p>
      </dgm:t>
    </dgm:pt>
    <dgm:pt modelId="{716ED5E9-B552-4033-A8C5-3D4967730BA6}" type="parTrans" cxnId="{A41D1E00-6128-4F8F-A2AD-0206A6ED8154}">
      <dgm:prSet/>
      <dgm:spPr/>
      <dgm:t>
        <a:bodyPr/>
        <a:lstStyle/>
        <a:p>
          <a:endParaRPr lang="ru-RU" b="1"/>
        </a:p>
      </dgm:t>
    </dgm:pt>
    <dgm:pt modelId="{36928721-ECF9-443C-AE54-B02313464266}" type="sibTrans" cxnId="{A41D1E00-6128-4F8F-A2AD-0206A6ED8154}">
      <dgm:prSet/>
      <dgm:spPr/>
      <dgm:t>
        <a:bodyPr/>
        <a:lstStyle/>
        <a:p>
          <a:endParaRPr lang="ru-RU" b="1"/>
        </a:p>
      </dgm:t>
    </dgm:pt>
    <dgm:pt modelId="{E2AA8879-896A-444E-AA01-1C0F3A4006D8}">
      <dgm:prSet phldrT="[Текст]"/>
      <dgm:spPr/>
      <dgm:t>
        <a:bodyPr/>
        <a:lstStyle/>
        <a:p>
          <a:r>
            <a:rPr lang="uk-UA" b="1" i="1" dirty="0" smtClean="0"/>
            <a:t>Опис процедури роботи</a:t>
          </a:r>
          <a:endParaRPr lang="ru-RU" b="1" dirty="0"/>
        </a:p>
      </dgm:t>
    </dgm:pt>
    <dgm:pt modelId="{92FF083E-306E-43E7-A465-06AF25C0FC2A}" type="parTrans" cxnId="{EEEBA42E-3148-4331-9488-392DDD211C70}">
      <dgm:prSet/>
      <dgm:spPr/>
      <dgm:t>
        <a:bodyPr/>
        <a:lstStyle/>
        <a:p>
          <a:endParaRPr lang="ru-RU" b="1"/>
        </a:p>
      </dgm:t>
    </dgm:pt>
    <dgm:pt modelId="{1484A9B3-D8BF-4B15-9C66-FD7CFF77DF3C}" type="sibTrans" cxnId="{EEEBA42E-3148-4331-9488-392DDD211C70}">
      <dgm:prSet/>
      <dgm:spPr/>
      <dgm:t>
        <a:bodyPr/>
        <a:lstStyle/>
        <a:p>
          <a:endParaRPr lang="ru-RU" b="1"/>
        </a:p>
      </dgm:t>
    </dgm:pt>
    <dgm:pt modelId="{93DA4519-1E0E-4497-B747-64A62BD1785C}">
      <dgm:prSet phldrT="[Текст]"/>
      <dgm:spPr/>
      <dgm:t>
        <a:bodyPr/>
        <a:lstStyle/>
        <a:p>
          <a:r>
            <a:rPr lang="uk-UA" b="1" i="1" dirty="0" smtClean="0"/>
            <a:t>Розробка критеріїв оцінювання</a:t>
          </a:r>
          <a:endParaRPr lang="ru-RU" b="1" dirty="0"/>
        </a:p>
      </dgm:t>
    </dgm:pt>
    <dgm:pt modelId="{4E6BBC5F-043E-4B33-88CB-32A8B963A0F0}" type="parTrans" cxnId="{61766698-B14E-4DFC-83BC-1B4076FD3FF4}">
      <dgm:prSet/>
      <dgm:spPr/>
      <dgm:t>
        <a:bodyPr/>
        <a:lstStyle/>
        <a:p>
          <a:endParaRPr lang="ru-RU" b="1"/>
        </a:p>
      </dgm:t>
    </dgm:pt>
    <dgm:pt modelId="{F9420F00-DEC7-4BE1-9F40-57794AA327B4}" type="sibTrans" cxnId="{61766698-B14E-4DFC-83BC-1B4076FD3FF4}">
      <dgm:prSet/>
      <dgm:spPr/>
      <dgm:t>
        <a:bodyPr/>
        <a:lstStyle/>
        <a:p>
          <a:endParaRPr lang="ru-RU" b="1"/>
        </a:p>
      </dgm:t>
    </dgm:pt>
    <dgm:pt modelId="{1C0C4CA8-CB93-440E-9F93-2FCD42763BB3}">
      <dgm:prSet/>
      <dgm:spPr/>
      <dgm:t>
        <a:bodyPr/>
        <a:lstStyle/>
        <a:p>
          <a:r>
            <a:rPr lang="uk-UA" b="1" i="1" dirty="0" smtClean="0"/>
            <a:t>Висновок</a:t>
          </a:r>
          <a:endParaRPr lang="ru-RU" dirty="0"/>
        </a:p>
      </dgm:t>
    </dgm:pt>
    <dgm:pt modelId="{FAF6F246-7242-4443-8979-41F8392403FB}" type="parTrans" cxnId="{33181ED3-1696-487C-A698-C1ECA8BDA5C5}">
      <dgm:prSet/>
      <dgm:spPr/>
      <dgm:t>
        <a:bodyPr/>
        <a:lstStyle/>
        <a:p>
          <a:endParaRPr lang="ru-RU"/>
        </a:p>
      </dgm:t>
    </dgm:pt>
    <dgm:pt modelId="{8186ED7A-4FD0-4CFB-BE62-5F4C8CFC5F4E}" type="sibTrans" cxnId="{33181ED3-1696-487C-A698-C1ECA8BDA5C5}">
      <dgm:prSet/>
      <dgm:spPr/>
      <dgm:t>
        <a:bodyPr/>
        <a:lstStyle/>
        <a:p>
          <a:endParaRPr lang="ru-RU"/>
        </a:p>
      </dgm:t>
    </dgm:pt>
    <dgm:pt modelId="{94A94075-BD70-4E8C-AF53-B949C40B2D37}" type="pres">
      <dgm:prSet presAssocID="{0C4D93EC-5819-42F7-9C69-B91663A9A5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FBC97-F134-4D79-9CAE-965ED9602A29}" type="pres">
      <dgm:prSet presAssocID="{24D8B61D-43EA-4B46-84DB-F27F9938E0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B0D5-CB21-4656-BAE9-0C3FB333C377}" type="pres">
      <dgm:prSet presAssocID="{AC68CD65-AEDB-4F6F-AB19-90301E30127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0E1076B-3BDF-496C-AAF5-00FE73E776B7}" type="pres">
      <dgm:prSet presAssocID="{AC68CD65-AEDB-4F6F-AB19-90301E30127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9EC8A20-799D-48FA-BEF8-DAAA1DBDBB8D}" type="pres">
      <dgm:prSet presAssocID="{27C8C26B-4598-43D3-B3AC-6E9FC77E5B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D57F0-215D-4DCA-82C8-DE7012EE231A}" type="pres">
      <dgm:prSet presAssocID="{276D449F-3C71-413D-9930-A6042B7D052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E9BF2C4-4B1D-47FF-A261-F2EFB3B3BB17}" type="pres">
      <dgm:prSet presAssocID="{276D449F-3C71-413D-9930-A6042B7D052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70A1F1C-04E5-4597-88A7-87DEEE516434}" type="pres">
      <dgm:prSet presAssocID="{63FCA0C1-52AB-414C-93B7-4B5E2E1056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FE24-3FC1-4865-94FE-B729969DE24B}" type="pres">
      <dgm:prSet presAssocID="{36928721-ECF9-443C-AE54-B0231346426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BB79306-F492-4D8E-9E35-6F3D5FB85447}" type="pres">
      <dgm:prSet presAssocID="{36928721-ECF9-443C-AE54-B0231346426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90DFCAE-FC56-488A-BA14-D6ADE6C3D7D0}" type="pres">
      <dgm:prSet presAssocID="{E2AA8879-896A-444E-AA01-1C0F3A4006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EFCCA-A32D-4BAE-A5E5-8D61F02362F5}" type="pres">
      <dgm:prSet presAssocID="{1484A9B3-D8BF-4B15-9C66-FD7CFF77DF3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529DA93-7DDF-4C72-968D-D7162C018A4E}" type="pres">
      <dgm:prSet presAssocID="{1484A9B3-D8BF-4B15-9C66-FD7CFF77DF3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37B1C59-CB75-4C09-BF33-B3378335629E}" type="pres">
      <dgm:prSet presAssocID="{93DA4519-1E0E-4497-B747-64A62BD178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9150E-462E-4E8E-A427-8A41C7FDB9E3}" type="pres">
      <dgm:prSet presAssocID="{F9420F00-DEC7-4BE1-9F40-57794AA327B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FC85F48-A874-4CBF-B60A-CD423F78B31A}" type="pres">
      <dgm:prSet presAssocID="{F9420F00-DEC7-4BE1-9F40-57794AA327B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2CDAF75-A3E1-441F-ABFE-84E02D1723A2}" type="pres">
      <dgm:prSet presAssocID="{1C0C4CA8-CB93-440E-9F93-2FCD42763B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BA42E-3148-4331-9488-392DDD211C70}" srcId="{0C4D93EC-5819-42F7-9C69-B91663A9A528}" destId="{E2AA8879-896A-444E-AA01-1C0F3A4006D8}" srcOrd="3" destOrd="0" parTransId="{92FF083E-306E-43E7-A465-06AF25C0FC2A}" sibTransId="{1484A9B3-D8BF-4B15-9C66-FD7CFF77DF3C}"/>
    <dgm:cxn modelId="{EB710A1F-FD32-425B-A96D-C56FE7886D8C}" type="presOf" srcId="{1C0C4CA8-CB93-440E-9F93-2FCD42763BB3}" destId="{72CDAF75-A3E1-441F-ABFE-84E02D1723A2}" srcOrd="0" destOrd="0" presId="urn:microsoft.com/office/officeart/2005/8/layout/process5"/>
    <dgm:cxn modelId="{E139946C-1929-4A69-BFEB-C68A371B4EFF}" type="presOf" srcId="{27C8C26B-4598-43D3-B3AC-6E9FC77E5B51}" destId="{39EC8A20-799D-48FA-BEF8-DAAA1DBDBB8D}" srcOrd="0" destOrd="0" presId="urn:microsoft.com/office/officeart/2005/8/layout/process5"/>
    <dgm:cxn modelId="{5C892BBF-0EC4-411E-BC46-E8DAC04041A3}" type="presOf" srcId="{E2AA8879-896A-444E-AA01-1C0F3A4006D8}" destId="{B90DFCAE-FC56-488A-BA14-D6ADE6C3D7D0}" srcOrd="0" destOrd="0" presId="urn:microsoft.com/office/officeart/2005/8/layout/process5"/>
    <dgm:cxn modelId="{F749C7EE-680E-4750-83D7-19EA54F28D30}" type="presOf" srcId="{36928721-ECF9-443C-AE54-B02313464266}" destId="{EBB79306-F492-4D8E-9E35-6F3D5FB85447}" srcOrd="1" destOrd="0" presId="urn:microsoft.com/office/officeart/2005/8/layout/process5"/>
    <dgm:cxn modelId="{D85BD3F4-F94B-47BA-91DC-9FD6CC3ACE4F}" srcId="{0C4D93EC-5819-42F7-9C69-B91663A9A528}" destId="{27C8C26B-4598-43D3-B3AC-6E9FC77E5B51}" srcOrd="1" destOrd="0" parTransId="{27C08958-77F8-4ECA-A6D8-6E011D20C95D}" sibTransId="{276D449F-3C71-413D-9930-A6042B7D052E}"/>
    <dgm:cxn modelId="{0342FCB8-4693-40B3-BB95-4A54FBFCC3CA}" type="presOf" srcId="{F9420F00-DEC7-4BE1-9F40-57794AA327B4}" destId="{2A19150E-462E-4E8E-A427-8A41C7FDB9E3}" srcOrd="0" destOrd="0" presId="urn:microsoft.com/office/officeart/2005/8/layout/process5"/>
    <dgm:cxn modelId="{AD1DC47A-9EB6-4140-87CE-1564742D5096}" type="presOf" srcId="{93DA4519-1E0E-4497-B747-64A62BD1785C}" destId="{937B1C59-CB75-4C09-BF33-B3378335629E}" srcOrd="0" destOrd="0" presId="urn:microsoft.com/office/officeart/2005/8/layout/process5"/>
    <dgm:cxn modelId="{33181ED3-1696-487C-A698-C1ECA8BDA5C5}" srcId="{0C4D93EC-5819-42F7-9C69-B91663A9A528}" destId="{1C0C4CA8-CB93-440E-9F93-2FCD42763BB3}" srcOrd="5" destOrd="0" parTransId="{FAF6F246-7242-4443-8979-41F8392403FB}" sibTransId="{8186ED7A-4FD0-4CFB-BE62-5F4C8CFC5F4E}"/>
    <dgm:cxn modelId="{C048800D-A856-4D72-BEC4-FAD8682015BF}" type="presOf" srcId="{276D449F-3C71-413D-9930-A6042B7D052E}" destId="{250D57F0-215D-4DCA-82C8-DE7012EE231A}" srcOrd="0" destOrd="0" presId="urn:microsoft.com/office/officeart/2005/8/layout/process5"/>
    <dgm:cxn modelId="{5332CAA1-57D4-444F-A862-452B4C109E2E}" type="presOf" srcId="{F9420F00-DEC7-4BE1-9F40-57794AA327B4}" destId="{AFC85F48-A874-4CBF-B60A-CD423F78B31A}" srcOrd="1" destOrd="0" presId="urn:microsoft.com/office/officeart/2005/8/layout/process5"/>
    <dgm:cxn modelId="{F6179303-45D7-4071-BBB5-FA248A287C37}" type="presOf" srcId="{276D449F-3C71-413D-9930-A6042B7D052E}" destId="{6E9BF2C4-4B1D-47FF-A261-F2EFB3B3BB17}" srcOrd="1" destOrd="0" presId="urn:microsoft.com/office/officeart/2005/8/layout/process5"/>
    <dgm:cxn modelId="{6D9F8CC6-AF71-4887-A9FE-A4575163FEAA}" type="presOf" srcId="{1484A9B3-D8BF-4B15-9C66-FD7CFF77DF3C}" destId="{A02EFCCA-A32D-4BAE-A5E5-8D61F02362F5}" srcOrd="0" destOrd="0" presId="urn:microsoft.com/office/officeart/2005/8/layout/process5"/>
    <dgm:cxn modelId="{EA4AC411-CD1D-4217-9E31-A43F92E0BAED}" type="presOf" srcId="{0C4D93EC-5819-42F7-9C69-B91663A9A528}" destId="{94A94075-BD70-4E8C-AF53-B949C40B2D37}" srcOrd="0" destOrd="0" presId="urn:microsoft.com/office/officeart/2005/8/layout/process5"/>
    <dgm:cxn modelId="{B183D610-28EC-4F1A-AEB1-FE75CF344AE7}" type="presOf" srcId="{63FCA0C1-52AB-414C-93B7-4B5E2E1056F5}" destId="{470A1F1C-04E5-4597-88A7-87DEEE516434}" srcOrd="0" destOrd="0" presId="urn:microsoft.com/office/officeart/2005/8/layout/process5"/>
    <dgm:cxn modelId="{AFA5EA22-8A1C-44F9-A370-501ECFD548EB}" type="presOf" srcId="{AC68CD65-AEDB-4F6F-AB19-90301E30127C}" destId="{A0E1076B-3BDF-496C-AAF5-00FE73E776B7}" srcOrd="1" destOrd="0" presId="urn:microsoft.com/office/officeart/2005/8/layout/process5"/>
    <dgm:cxn modelId="{7CB6B5B7-95E3-4851-AAC5-D3C987E060A5}" srcId="{0C4D93EC-5819-42F7-9C69-B91663A9A528}" destId="{24D8B61D-43EA-4B46-84DB-F27F9938E06D}" srcOrd="0" destOrd="0" parTransId="{298D7F74-3AD1-4374-AD63-52B5D2486B00}" sibTransId="{AC68CD65-AEDB-4F6F-AB19-90301E30127C}"/>
    <dgm:cxn modelId="{61766698-B14E-4DFC-83BC-1B4076FD3FF4}" srcId="{0C4D93EC-5819-42F7-9C69-B91663A9A528}" destId="{93DA4519-1E0E-4497-B747-64A62BD1785C}" srcOrd="4" destOrd="0" parTransId="{4E6BBC5F-043E-4B33-88CB-32A8B963A0F0}" sibTransId="{F9420F00-DEC7-4BE1-9F40-57794AA327B4}"/>
    <dgm:cxn modelId="{7A857E53-F54F-42EF-97B5-14D87E4F589E}" type="presOf" srcId="{AC68CD65-AEDB-4F6F-AB19-90301E30127C}" destId="{9AB2B0D5-CB21-4656-BAE9-0C3FB333C377}" srcOrd="0" destOrd="0" presId="urn:microsoft.com/office/officeart/2005/8/layout/process5"/>
    <dgm:cxn modelId="{A41D1E00-6128-4F8F-A2AD-0206A6ED8154}" srcId="{0C4D93EC-5819-42F7-9C69-B91663A9A528}" destId="{63FCA0C1-52AB-414C-93B7-4B5E2E1056F5}" srcOrd="2" destOrd="0" parTransId="{716ED5E9-B552-4033-A8C5-3D4967730BA6}" sibTransId="{36928721-ECF9-443C-AE54-B02313464266}"/>
    <dgm:cxn modelId="{68D7D8B5-DDB5-432E-8865-F29C143CBC84}" type="presOf" srcId="{36928721-ECF9-443C-AE54-B02313464266}" destId="{7FACFE24-3FC1-4865-94FE-B729969DE24B}" srcOrd="0" destOrd="0" presId="urn:microsoft.com/office/officeart/2005/8/layout/process5"/>
    <dgm:cxn modelId="{4218E66F-FF41-4AAD-BDC8-CE5C67547B4F}" type="presOf" srcId="{24D8B61D-43EA-4B46-84DB-F27F9938E06D}" destId="{B2EFBC97-F134-4D79-9CAE-965ED9602A29}" srcOrd="0" destOrd="0" presId="urn:microsoft.com/office/officeart/2005/8/layout/process5"/>
    <dgm:cxn modelId="{B1AF17F3-D159-428A-A8D6-69F2708BCF1B}" type="presOf" srcId="{1484A9B3-D8BF-4B15-9C66-FD7CFF77DF3C}" destId="{F529DA93-7DDF-4C72-968D-D7162C018A4E}" srcOrd="1" destOrd="0" presId="urn:microsoft.com/office/officeart/2005/8/layout/process5"/>
    <dgm:cxn modelId="{1C3F064D-E603-4ABB-9628-5855A7A21C13}" type="presParOf" srcId="{94A94075-BD70-4E8C-AF53-B949C40B2D37}" destId="{B2EFBC97-F134-4D79-9CAE-965ED9602A29}" srcOrd="0" destOrd="0" presId="urn:microsoft.com/office/officeart/2005/8/layout/process5"/>
    <dgm:cxn modelId="{C9EEB51B-1ADA-45B0-86DB-1B6E56D471A0}" type="presParOf" srcId="{94A94075-BD70-4E8C-AF53-B949C40B2D37}" destId="{9AB2B0D5-CB21-4656-BAE9-0C3FB333C377}" srcOrd="1" destOrd="0" presId="urn:microsoft.com/office/officeart/2005/8/layout/process5"/>
    <dgm:cxn modelId="{099A3270-D9CA-40CE-887F-DE13B8D19E69}" type="presParOf" srcId="{9AB2B0D5-CB21-4656-BAE9-0C3FB333C377}" destId="{A0E1076B-3BDF-496C-AAF5-00FE73E776B7}" srcOrd="0" destOrd="0" presId="urn:microsoft.com/office/officeart/2005/8/layout/process5"/>
    <dgm:cxn modelId="{A1FB2FFF-BD55-4980-B6F7-E2B05A0773A0}" type="presParOf" srcId="{94A94075-BD70-4E8C-AF53-B949C40B2D37}" destId="{39EC8A20-799D-48FA-BEF8-DAAA1DBDBB8D}" srcOrd="2" destOrd="0" presId="urn:microsoft.com/office/officeart/2005/8/layout/process5"/>
    <dgm:cxn modelId="{76FC72E2-8948-47D1-BCD0-DC69FC885785}" type="presParOf" srcId="{94A94075-BD70-4E8C-AF53-B949C40B2D37}" destId="{250D57F0-215D-4DCA-82C8-DE7012EE231A}" srcOrd="3" destOrd="0" presId="urn:microsoft.com/office/officeart/2005/8/layout/process5"/>
    <dgm:cxn modelId="{C82A7B79-7679-4DB2-9E1A-964285FC738B}" type="presParOf" srcId="{250D57F0-215D-4DCA-82C8-DE7012EE231A}" destId="{6E9BF2C4-4B1D-47FF-A261-F2EFB3B3BB17}" srcOrd="0" destOrd="0" presId="urn:microsoft.com/office/officeart/2005/8/layout/process5"/>
    <dgm:cxn modelId="{D5E9D8DC-A54F-4886-901D-314485416208}" type="presParOf" srcId="{94A94075-BD70-4E8C-AF53-B949C40B2D37}" destId="{470A1F1C-04E5-4597-88A7-87DEEE516434}" srcOrd="4" destOrd="0" presId="urn:microsoft.com/office/officeart/2005/8/layout/process5"/>
    <dgm:cxn modelId="{5A487CB7-363E-4B0E-8258-1B4296A9F50B}" type="presParOf" srcId="{94A94075-BD70-4E8C-AF53-B949C40B2D37}" destId="{7FACFE24-3FC1-4865-94FE-B729969DE24B}" srcOrd="5" destOrd="0" presId="urn:microsoft.com/office/officeart/2005/8/layout/process5"/>
    <dgm:cxn modelId="{B93A459F-4DB9-452E-A088-BFD4E779B515}" type="presParOf" srcId="{7FACFE24-3FC1-4865-94FE-B729969DE24B}" destId="{EBB79306-F492-4D8E-9E35-6F3D5FB85447}" srcOrd="0" destOrd="0" presId="urn:microsoft.com/office/officeart/2005/8/layout/process5"/>
    <dgm:cxn modelId="{E28F7657-0E44-4E79-9888-5FB15C869578}" type="presParOf" srcId="{94A94075-BD70-4E8C-AF53-B949C40B2D37}" destId="{B90DFCAE-FC56-488A-BA14-D6ADE6C3D7D0}" srcOrd="6" destOrd="0" presId="urn:microsoft.com/office/officeart/2005/8/layout/process5"/>
    <dgm:cxn modelId="{68CD33DB-CE14-4B44-9059-52B7D04ED35C}" type="presParOf" srcId="{94A94075-BD70-4E8C-AF53-B949C40B2D37}" destId="{A02EFCCA-A32D-4BAE-A5E5-8D61F02362F5}" srcOrd="7" destOrd="0" presId="urn:microsoft.com/office/officeart/2005/8/layout/process5"/>
    <dgm:cxn modelId="{ED400B42-252E-4F62-BF5A-32010503D95B}" type="presParOf" srcId="{A02EFCCA-A32D-4BAE-A5E5-8D61F02362F5}" destId="{F529DA93-7DDF-4C72-968D-D7162C018A4E}" srcOrd="0" destOrd="0" presId="urn:microsoft.com/office/officeart/2005/8/layout/process5"/>
    <dgm:cxn modelId="{116F48A5-0B7B-47ED-8961-6FE7B265973F}" type="presParOf" srcId="{94A94075-BD70-4E8C-AF53-B949C40B2D37}" destId="{937B1C59-CB75-4C09-BF33-B3378335629E}" srcOrd="8" destOrd="0" presId="urn:microsoft.com/office/officeart/2005/8/layout/process5"/>
    <dgm:cxn modelId="{0F2B7C2A-BDE8-4428-B84D-0DE89A5CE61F}" type="presParOf" srcId="{94A94075-BD70-4E8C-AF53-B949C40B2D37}" destId="{2A19150E-462E-4E8E-A427-8A41C7FDB9E3}" srcOrd="9" destOrd="0" presId="urn:microsoft.com/office/officeart/2005/8/layout/process5"/>
    <dgm:cxn modelId="{EA458338-608A-4B14-A7C1-69FE0BD7FA93}" type="presParOf" srcId="{2A19150E-462E-4E8E-A427-8A41C7FDB9E3}" destId="{AFC85F48-A874-4CBF-B60A-CD423F78B31A}" srcOrd="0" destOrd="0" presId="urn:microsoft.com/office/officeart/2005/8/layout/process5"/>
    <dgm:cxn modelId="{D2214E67-D16E-4B5B-B9A2-7D3C1AAB88CA}" type="presParOf" srcId="{94A94075-BD70-4E8C-AF53-B949C40B2D37}" destId="{72CDAF75-A3E1-441F-ABFE-84E02D1723A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2BC4C-4804-49E3-B596-11655C547F03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E99987-42D3-4C5F-BA59-304080F4AB43}">
      <dgm:prSet phldrT="[Текст]" custT="1"/>
      <dgm:spPr/>
      <dgm:t>
        <a:bodyPr/>
        <a:lstStyle/>
        <a:p>
          <a:r>
            <a:rPr lang="uk-UA" sz="1600" b="1" dirty="0" smtClean="0"/>
            <a:t>Проходження за сюжетом.</a:t>
          </a:r>
          <a:endParaRPr lang="ru-RU" sz="1600" b="1" dirty="0"/>
        </a:p>
      </dgm:t>
    </dgm:pt>
    <dgm:pt modelId="{80D18D51-0798-42A3-B382-04D2B408F34E}" type="parTrans" cxnId="{0D0D0B14-FB61-4764-8BDA-47672B66F393}">
      <dgm:prSet/>
      <dgm:spPr/>
      <dgm:t>
        <a:bodyPr/>
        <a:lstStyle/>
        <a:p>
          <a:endParaRPr lang="ru-RU"/>
        </a:p>
      </dgm:t>
    </dgm:pt>
    <dgm:pt modelId="{BEB8BF19-F3B5-4526-8614-FB336CDF36F0}" type="sibTrans" cxnId="{0D0D0B14-FB61-4764-8BDA-47672B66F393}">
      <dgm:prSet/>
      <dgm:spPr/>
      <dgm:t>
        <a:bodyPr/>
        <a:lstStyle/>
        <a:p>
          <a:endParaRPr lang="ru-RU"/>
        </a:p>
      </dgm:t>
    </dgm:pt>
    <dgm:pt modelId="{130BB494-31C8-486F-B005-0C3599995612}">
      <dgm:prSet phldrT="[Текст]" custT="1"/>
      <dgm:spPr/>
      <dgm:t>
        <a:bodyPr/>
        <a:lstStyle/>
        <a:p>
          <a:pPr algn="l"/>
          <a:r>
            <a:rPr lang="uk-UA" sz="1600" b="1" dirty="0" smtClean="0"/>
            <a:t>Питання розраховані на застосування логіки</a:t>
          </a:r>
          <a:endParaRPr lang="ru-RU" sz="1600" b="1" dirty="0"/>
        </a:p>
      </dgm:t>
    </dgm:pt>
    <dgm:pt modelId="{AB2DD181-BF92-462D-B3EE-27BA3D2351D7}" type="parTrans" cxnId="{73665349-BD57-4C84-AA24-FA5B0CD84EC4}">
      <dgm:prSet/>
      <dgm:spPr/>
      <dgm:t>
        <a:bodyPr/>
        <a:lstStyle/>
        <a:p>
          <a:endParaRPr lang="ru-RU"/>
        </a:p>
      </dgm:t>
    </dgm:pt>
    <dgm:pt modelId="{BA0BBDFF-B541-4407-A814-8669145719AF}" type="sibTrans" cxnId="{73665349-BD57-4C84-AA24-FA5B0CD84EC4}">
      <dgm:prSet/>
      <dgm:spPr/>
      <dgm:t>
        <a:bodyPr/>
        <a:lstStyle/>
        <a:p>
          <a:endParaRPr lang="ru-RU"/>
        </a:p>
      </dgm:t>
    </dgm:pt>
    <dgm:pt modelId="{DA2D2645-96F0-486A-B761-11C4B70A54B2}">
      <dgm:prSet phldrT="[Текст]" custT="1"/>
      <dgm:spPr/>
      <dgm:t>
        <a:bodyPr/>
        <a:lstStyle/>
        <a:p>
          <a:pPr algn="l"/>
          <a:r>
            <a:rPr lang="uk-UA" sz="1600" b="1" dirty="0" smtClean="0"/>
            <a:t>Однозначність відповіді</a:t>
          </a:r>
          <a:endParaRPr lang="ru-RU" sz="1600" b="1" dirty="0"/>
        </a:p>
      </dgm:t>
    </dgm:pt>
    <dgm:pt modelId="{23146DF5-F2F7-4997-B431-C5A9D8115880}" type="parTrans" cxnId="{71C9CCE7-E10F-4559-939C-5A5889C67A7E}">
      <dgm:prSet/>
      <dgm:spPr/>
      <dgm:t>
        <a:bodyPr/>
        <a:lstStyle/>
        <a:p>
          <a:endParaRPr lang="ru-RU"/>
        </a:p>
      </dgm:t>
    </dgm:pt>
    <dgm:pt modelId="{01857894-C164-4C9F-B002-81BB32832094}" type="sibTrans" cxnId="{71C9CCE7-E10F-4559-939C-5A5889C67A7E}">
      <dgm:prSet/>
      <dgm:spPr/>
      <dgm:t>
        <a:bodyPr/>
        <a:lstStyle/>
        <a:p>
          <a:endParaRPr lang="ru-RU"/>
        </a:p>
      </dgm:t>
    </dgm:pt>
    <dgm:pt modelId="{ED12491F-186D-47D6-A72B-0CDA3858E0B1}">
      <dgm:prSet/>
      <dgm:spPr/>
      <dgm:t>
        <a:bodyPr/>
        <a:lstStyle/>
        <a:p>
          <a:pPr algn="l"/>
          <a:r>
            <a:rPr lang="uk-UA" b="1" dirty="0" smtClean="0"/>
            <a:t>Міжпредметні зв’язки</a:t>
          </a:r>
          <a:endParaRPr lang="ru-RU" b="1" dirty="0"/>
        </a:p>
      </dgm:t>
    </dgm:pt>
    <dgm:pt modelId="{2A8D90D7-3110-4880-A528-E00D95A0E46E}" type="parTrans" cxnId="{7B421FB0-9EE8-4FAC-A76B-B96731A4F284}">
      <dgm:prSet/>
      <dgm:spPr/>
      <dgm:t>
        <a:bodyPr/>
        <a:lstStyle/>
        <a:p>
          <a:endParaRPr lang="ru-RU"/>
        </a:p>
      </dgm:t>
    </dgm:pt>
    <dgm:pt modelId="{80F614F9-E675-4F18-8AA8-746B7810D8D5}" type="sibTrans" cxnId="{7B421FB0-9EE8-4FAC-A76B-B96731A4F284}">
      <dgm:prSet/>
      <dgm:spPr/>
      <dgm:t>
        <a:bodyPr/>
        <a:lstStyle/>
        <a:p>
          <a:endParaRPr lang="ru-RU"/>
        </a:p>
      </dgm:t>
    </dgm:pt>
    <dgm:pt modelId="{344EAA3C-7D16-4A37-B52E-04DDC579643B}">
      <dgm:prSet/>
      <dgm:spPr/>
      <dgm:t>
        <a:bodyPr/>
        <a:lstStyle/>
        <a:p>
          <a:pPr algn="l"/>
          <a:r>
            <a:rPr lang="uk-UA" b="1" dirty="0" smtClean="0"/>
            <a:t>Залучення всіх учасників</a:t>
          </a:r>
          <a:endParaRPr lang="ru-RU" b="1" dirty="0"/>
        </a:p>
      </dgm:t>
    </dgm:pt>
    <dgm:pt modelId="{9CCF4AB5-1AF8-4400-AAD2-4135D67BF9DD}" type="parTrans" cxnId="{50121DD7-3E6A-4E8E-A291-CB0852D75575}">
      <dgm:prSet/>
      <dgm:spPr/>
      <dgm:t>
        <a:bodyPr/>
        <a:lstStyle/>
        <a:p>
          <a:endParaRPr lang="ru-RU"/>
        </a:p>
      </dgm:t>
    </dgm:pt>
    <dgm:pt modelId="{7AD5EB66-F52F-40E2-833D-70C26FE64FAF}" type="sibTrans" cxnId="{50121DD7-3E6A-4E8E-A291-CB0852D75575}">
      <dgm:prSet/>
      <dgm:spPr/>
      <dgm:t>
        <a:bodyPr/>
        <a:lstStyle/>
        <a:p>
          <a:endParaRPr lang="ru-RU"/>
        </a:p>
      </dgm:t>
    </dgm:pt>
    <dgm:pt modelId="{DF7EE0CD-3DF9-4136-925D-8DE066F0B697}">
      <dgm:prSet custT="1"/>
      <dgm:spPr/>
      <dgm:t>
        <a:bodyPr/>
        <a:lstStyle/>
        <a:p>
          <a:pPr algn="l"/>
          <a:r>
            <a:rPr lang="uk-UA" sz="1600" b="1" dirty="0" smtClean="0"/>
            <a:t>Регламентована кількість часу на обговорення</a:t>
          </a:r>
          <a:endParaRPr lang="ru-RU" sz="1600" b="1" dirty="0"/>
        </a:p>
      </dgm:t>
    </dgm:pt>
    <dgm:pt modelId="{79B31B02-475C-4DB9-BF0A-1AD0015E2803}" type="parTrans" cxnId="{B8D20EBA-E01D-477D-BF89-AAFA5CF226BE}">
      <dgm:prSet/>
      <dgm:spPr/>
      <dgm:t>
        <a:bodyPr/>
        <a:lstStyle/>
        <a:p>
          <a:endParaRPr lang="ru-RU"/>
        </a:p>
      </dgm:t>
    </dgm:pt>
    <dgm:pt modelId="{79A8512B-3B2F-40B7-BCB8-53D00281F70A}" type="sibTrans" cxnId="{B8D20EBA-E01D-477D-BF89-AAFA5CF226BE}">
      <dgm:prSet/>
      <dgm:spPr/>
      <dgm:t>
        <a:bodyPr/>
        <a:lstStyle/>
        <a:p>
          <a:endParaRPr lang="ru-RU"/>
        </a:p>
      </dgm:t>
    </dgm:pt>
    <dgm:pt modelId="{8DB739F3-65A1-484B-B37C-900C1A993A5A}" type="pres">
      <dgm:prSet presAssocID="{D522BC4C-4804-49E3-B596-11655C547F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ECE5A-8E26-4B8C-A873-54BB3F04CCC3}" type="pres">
      <dgm:prSet presAssocID="{02E99987-42D3-4C5F-BA59-304080F4AB43}" presName="parentLin" presStyleCnt="0"/>
      <dgm:spPr/>
    </dgm:pt>
    <dgm:pt modelId="{5CA589BC-BC8A-4842-BC90-AA7DCF1C6287}" type="pres">
      <dgm:prSet presAssocID="{02E99987-42D3-4C5F-BA59-304080F4AB4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28BCC4B-2C47-4497-8D38-D290727449EE}" type="pres">
      <dgm:prSet presAssocID="{02E99987-42D3-4C5F-BA59-304080F4AB43}" presName="parentText" presStyleLbl="node1" presStyleIdx="0" presStyleCnt="6" custScaleX="105658" custScaleY="137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0F2E2-18A1-47D0-98C6-130797228445}" type="pres">
      <dgm:prSet presAssocID="{02E99987-42D3-4C5F-BA59-304080F4AB43}" presName="negativeSpace" presStyleCnt="0"/>
      <dgm:spPr/>
    </dgm:pt>
    <dgm:pt modelId="{908C7EBF-3E07-4FC9-A714-D37FF879409B}" type="pres">
      <dgm:prSet presAssocID="{02E99987-42D3-4C5F-BA59-304080F4AB43}" presName="childText" presStyleLbl="conFgAcc1" presStyleIdx="0" presStyleCnt="6">
        <dgm:presLayoutVars>
          <dgm:bulletEnabled val="1"/>
        </dgm:presLayoutVars>
      </dgm:prSet>
      <dgm:spPr/>
    </dgm:pt>
    <dgm:pt modelId="{E1109B57-CB4D-450D-A9D4-E2F65A8A5138}" type="pres">
      <dgm:prSet presAssocID="{BEB8BF19-F3B5-4526-8614-FB336CDF36F0}" presName="spaceBetweenRectangles" presStyleCnt="0"/>
      <dgm:spPr/>
    </dgm:pt>
    <dgm:pt modelId="{478093EB-970C-4FED-AA78-FF418F44373A}" type="pres">
      <dgm:prSet presAssocID="{130BB494-31C8-486F-B005-0C3599995612}" presName="parentLin" presStyleCnt="0"/>
      <dgm:spPr/>
    </dgm:pt>
    <dgm:pt modelId="{10058574-D958-4C90-827D-27AC8719868C}" type="pres">
      <dgm:prSet presAssocID="{130BB494-31C8-486F-B005-0C359999561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1608311-EC9F-4C67-AE87-54ECCDD24D4F}" type="pres">
      <dgm:prSet presAssocID="{130BB494-31C8-486F-B005-0C3599995612}" presName="parentText" presStyleLbl="node1" presStyleIdx="1" presStyleCnt="6" custScaleX="106365" custScaleY="131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296A7-09A1-4BE7-88E4-10B5B26438EA}" type="pres">
      <dgm:prSet presAssocID="{130BB494-31C8-486F-B005-0C3599995612}" presName="negativeSpace" presStyleCnt="0"/>
      <dgm:spPr/>
    </dgm:pt>
    <dgm:pt modelId="{D434AEED-4B38-489E-9807-FD2C43EE36E1}" type="pres">
      <dgm:prSet presAssocID="{130BB494-31C8-486F-B005-0C3599995612}" presName="childText" presStyleLbl="conFgAcc1" presStyleIdx="1" presStyleCnt="6">
        <dgm:presLayoutVars>
          <dgm:bulletEnabled val="1"/>
        </dgm:presLayoutVars>
      </dgm:prSet>
      <dgm:spPr/>
    </dgm:pt>
    <dgm:pt modelId="{D3DA5719-A1F6-4113-B222-69EDC7ED7653}" type="pres">
      <dgm:prSet presAssocID="{BA0BBDFF-B541-4407-A814-8669145719AF}" presName="spaceBetweenRectangles" presStyleCnt="0"/>
      <dgm:spPr/>
    </dgm:pt>
    <dgm:pt modelId="{5449A3F6-4A63-44B8-9121-71D4029314FF}" type="pres">
      <dgm:prSet presAssocID="{DA2D2645-96F0-486A-B761-11C4B70A54B2}" presName="parentLin" presStyleCnt="0"/>
      <dgm:spPr/>
    </dgm:pt>
    <dgm:pt modelId="{975C4579-C510-48C3-988B-EF9D8DE324C7}" type="pres">
      <dgm:prSet presAssocID="{DA2D2645-96F0-486A-B761-11C4B70A54B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366D54-743A-46D1-B3AC-6B766DE0E45F}" type="pres">
      <dgm:prSet presAssocID="{DA2D2645-96F0-486A-B761-11C4B70A54B2}" presName="parentText" presStyleLbl="node1" presStyleIdx="2" presStyleCnt="6" custScaleX="106365" custScaleY="141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507CC-ACB3-4376-80C7-E14AEEE2FD20}" type="pres">
      <dgm:prSet presAssocID="{DA2D2645-96F0-486A-B761-11C4B70A54B2}" presName="negativeSpace" presStyleCnt="0"/>
      <dgm:spPr/>
    </dgm:pt>
    <dgm:pt modelId="{59CE0B4B-BE16-4C1F-98C0-E996855DE91E}" type="pres">
      <dgm:prSet presAssocID="{DA2D2645-96F0-486A-B761-11C4B70A54B2}" presName="childText" presStyleLbl="conFgAcc1" presStyleIdx="2" presStyleCnt="6">
        <dgm:presLayoutVars>
          <dgm:bulletEnabled val="1"/>
        </dgm:presLayoutVars>
      </dgm:prSet>
      <dgm:spPr/>
    </dgm:pt>
    <dgm:pt modelId="{3E0419E1-A026-46DA-B7C0-A4AC46FD3C37}" type="pres">
      <dgm:prSet presAssocID="{01857894-C164-4C9F-B002-81BB32832094}" presName="spaceBetweenRectangles" presStyleCnt="0"/>
      <dgm:spPr/>
    </dgm:pt>
    <dgm:pt modelId="{791BD54E-6E90-40F1-AF81-94A08B1CDCA9}" type="pres">
      <dgm:prSet presAssocID="{DF7EE0CD-3DF9-4136-925D-8DE066F0B697}" presName="parentLin" presStyleCnt="0"/>
      <dgm:spPr/>
    </dgm:pt>
    <dgm:pt modelId="{8E369E53-7212-4345-AD51-0D700CC348D3}" type="pres">
      <dgm:prSet presAssocID="{DF7EE0CD-3DF9-4136-925D-8DE066F0B69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C7FBBDE-A210-4D05-BF0E-823BCC42635A}" type="pres">
      <dgm:prSet presAssocID="{DF7EE0CD-3DF9-4136-925D-8DE066F0B697}" presName="parentText" presStyleLbl="node1" presStyleIdx="3" presStyleCnt="6" custScaleX="106365" custScaleY="129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9D995-586A-4668-B62F-D6360541E220}" type="pres">
      <dgm:prSet presAssocID="{DF7EE0CD-3DF9-4136-925D-8DE066F0B697}" presName="negativeSpace" presStyleCnt="0"/>
      <dgm:spPr/>
    </dgm:pt>
    <dgm:pt modelId="{C774D67C-E21E-4D68-A286-48C8F3F30319}" type="pres">
      <dgm:prSet presAssocID="{DF7EE0CD-3DF9-4136-925D-8DE066F0B697}" presName="childText" presStyleLbl="conFgAcc1" presStyleIdx="3" presStyleCnt="6">
        <dgm:presLayoutVars>
          <dgm:bulletEnabled val="1"/>
        </dgm:presLayoutVars>
      </dgm:prSet>
      <dgm:spPr/>
    </dgm:pt>
    <dgm:pt modelId="{5F524DF0-9A43-414C-B66F-8F1FF3081527}" type="pres">
      <dgm:prSet presAssocID="{79A8512B-3B2F-40B7-BCB8-53D00281F70A}" presName="spaceBetweenRectangles" presStyleCnt="0"/>
      <dgm:spPr/>
    </dgm:pt>
    <dgm:pt modelId="{40487523-0B4E-4158-ACCC-A195513523A8}" type="pres">
      <dgm:prSet presAssocID="{344EAA3C-7D16-4A37-B52E-04DDC579643B}" presName="parentLin" presStyleCnt="0"/>
      <dgm:spPr/>
    </dgm:pt>
    <dgm:pt modelId="{42C7A86C-81F3-4A3E-B0BF-5D7E135AAFC1}" type="pres">
      <dgm:prSet presAssocID="{344EAA3C-7D16-4A37-B52E-04DDC579643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B7CEE36-8635-4FFC-80EF-13B31E6480A8}" type="pres">
      <dgm:prSet presAssocID="{344EAA3C-7D16-4A37-B52E-04DDC579643B}" presName="parentText" presStyleLbl="node1" presStyleIdx="4" presStyleCnt="6" custScaleX="106365" custScaleY="139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A35BA-EAF0-4BCE-B787-43DA32F0A7F4}" type="pres">
      <dgm:prSet presAssocID="{344EAA3C-7D16-4A37-B52E-04DDC579643B}" presName="negativeSpace" presStyleCnt="0"/>
      <dgm:spPr/>
    </dgm:pt>
    <dgm:pt modelId="{F5854F49-E3EF-4C17-89B5-64E1B7D01521}" type="pres">
      <dgm:prSet presAssocID="{344EAA3C-7D16-4A37-B52E-04DDC579643B}" presName="childText" presStyleLbl="conFgAcc1" presStyleIdx="4" presStyleCnt="6">
        <dgm:presLayoutVars>
          <dgm:bulletEnabled val="1"/>
        </dgm:presLayoutVars>
      </dgm:prSet>
      <dgm:spPr/>
    </dgm:pt>
    <dgm:pt modelId="{E8EED377-B88A-4987-A041-F41ACC3E7D7E}" type="pres">
      <dgm:prSet presAssocID="{7AD5EB66-F52F-40E2-833D-70C26FE64FAF}" presName="spaceBetweenRectangles" presStyleCnt="0"/>
      <dgm:spPr/>
    </dgm:pt>
    <dgm:pt modelId="{E8F40900-C76E-4E52-BE4C-44DEA418AECA}" type="pres">
      <dgm:prSet presAssocID="{ED12491F-186D-47D6-A72B-0CDA3858E0B1}" presName="parentLin" presStyleCnt="0"/>
      <dgm:spPr/>
    </dgm:pt>
    <dgm:pt modelId="{A090033A-81EF-426A-B30F-389A25D04E64}" type="pres">
      <dgm:prSet presAssocID="{ED12491F-186D-47D6-A72B-0CDA3858E0B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BD8811A-5FF9-47D5-8684-BADF1BC0A5DC}" type="pres">
      <dgm:prSet presAssocID="{ED12491F-186D-47D6-A72B-0CDA3858E0B1}" presName="parentText" presStyleLbl="node1" presStyleIdx="5" presStyleCnt="6" custScaleX="109194" custScaleY="145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15CF4-B0A6-479C-81C6-108907375071}" type="pres">
      <dgm:prSet presAssocID="{ED12491F-186D-47D6-A72B-0CDA3858E0B1}" presName="negativeSpace" presStyleCnt="0"/>
      <dgm:spPr/>
    </dgm:pt>
    <dgm:pt modelId="{EE263E49-2241-40FC-835E-6375F8FE8280}" type="pres">
      <dgm:prSet presAssocID="{ED12491F-186D-47D6-A72B-0CDA3858E0B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26A0B1-A6D5-4089-80BD-896218D0A4B6}" type="presOf" srcId="{130BB494-31C8-486F-B005-0C3599995612}" destId="{10058574-D958-4C90-827D-27AC8719868C}" srcOrd="0" destOrd="0" presId="urn:microsoft.com/office/officeart/2005/8/layout/list1"/>
    <dgm:cxn modelId="{6827AFAE-9580-4D79-B94F-F5D3E68D11D4}" type="presOf" srcId="{344EAA3C-7D16-4A37-B52E-04DDC579643B}" destId="{42C7A86C-81F3-4A3E-B0BF-5D7E135AAFC1}" srcOrd="0" destOrd="0" presId="urn:microsoft.com/office/officeart/2005/8/layout/list1"/>
    <dgm:cxn modelId="{C523F0A4-F180-479E-9E8E-A5E4D9FC57D0}" type="presOf" srcId="{DF7EE0CD-3DF9-4136-925D-8DE066F0B697}" destId="{8E369E53-7212-4345-AD51-0D700CC348D3}" srcOrd="0" destOrd="0" presId="urn:microsoft.com/office/officeart/2005/8/layout/list1"/>
    <dgm:cxn modelId="{0D0D0B14-FB61-4764-8BDA-47672B66F393}" srcId="{D522BC4C-4804-49E3-B596-11655C547F03}" destId="{02E99987-42D3-4C5F-BA59-304080F4AB43}" srcOrd="0" destOrd="0" parTransId="{80D18D51-0798-42A3-B382-04D2B408F34E}" sibTransId="{BEB8BF19-F3B5-4526-8614-FB336CDF36F0}"/>
    <dgm:cxn modelId="{8D5D9847-2B62-4833-98E2-AD1C0333E76E}" type="presOf" srcId="{DF7EE0CD-3DF9-4136-925D-8DE066F0B697}" destId="{FC7FBBDE-A210-4D05-BF0E-823BCC42635A}" srcOrd="1" destOrd="0" presId="urn:microsoft.com/office/officeart/2005/8/layout/list1"/>
    <dgm:cxn modelId="{B8D20EBA-E01D-477D-BF89-AAFA5CF226BE}" srcId="{D522BC4C-4804-49E3-B596-11655C547F03}" destId="{DF7EE0CD-3DF9-4136-925D-8DE066F0B697}" srcOrd="3" destOrd="0" parTransId="{79B31B02-475C-4DB9-BF0A-1AD0015E2803}" sibTransId="{79A8512B-3B2F-40B7-BCB8-53D00281F70A}"/>
    <dgm:cxn modelId="{3D4169E0-4FAF-429C-8C81-44C633D51A07}" type="presOf" srcId="{02E99987-42D3-4C5F-BA59-304080F4AB43}" destId="{5CA589BC-BC8A-4842-BC90-AA7DCF1C6287}" srcOrd="0" destOrd="0" presId="urn:microsoft.com/office/officeart/2005/8/layout/list1"/>
    <dgm:cxn modelId="{8A3B6BEA-76BE-44D3-8669-89205E7743FD}" type="presOf" srcId="{ED12491F-186D-47D6-A72B-0CDA3858E0B1}" destId="{A090033A-81EF-426A-B30F-389A25D04E64}" srcOrd="0" destOrd="0" presId="urn:microsoft.com/office/officeart/2005/8/layout/list1"/>
    <dgm:cxn modelId="{BB67EDBE-C671-4C73-90DF-716498198729}" type="presOf" srcId="{DA2D2645-96F0-486A-B761-11C4B70A54B2}" destId="{975C4579-C510-48C3-988B-EF9D8DE324C7}" srcOrd="0" destOrd="0" presId="urn:microsoft.com/office/officeart/2005/8/layout/list1"/>
    <dgm:cxn modelId="{D0E5A082-617B-4CAF-954A-0B57EC8360F6}" type="presOf" srcId="{02E99987-42D3-4C5F-BA59-304080F4AB43}" destId="{628BCC4B-2C47-4497-8D38-D290727449EE}" srcOrd="1" destOrd="0" presId="urn:microsoft.com/office/officeart/2005/8/layout/list1"/>
    <dgm:cxn modelId="{4BE1B66C-41A0-4D67-992E-CAEC3E28F44F}" type="presOf" srcId="{ED12491F-186D-47D6-A72B-0CDA3858E0B1}" destId="{1BD8811A-5FF9-47D5-8684-BADF1BC0A5DC}" srcOrd="1" destOrd="0" presId="urn:microsoft.com/office/officeart/2005/8/layout/list1"/>
    <dgm:cxn modelId="{7B421FB0-9EE8-4FAC-A76B-B96731A4F284}" srcId="{D522BC4C-4804-49E3-B596-11655C547F03}" destId="{ED12491F-186D-47D6-A72B-0CDA3858E0B1}" srcOrd="5" destOrd="0" parTransId="{2A8D90D7-3110-4880-A528-E00D95A0E46E}" sibTransId="{80F614F9-E675-4F18-8AA8-746B7810D8D5}"/>
    <dgm:cxn modelId="{DCFDB25E-3937-434B-B611-E6C44E977BB0}" type="presOf" srcId="{D522BC4C-4804-49E3-B596-11655C547F03}" destId="{8DB739F3-65A1-484B-B37C-900C1A993A5A}" srcOrd="0" destOrd="0" presId="urn:microsoft.com/office/officeart/2005/8/layout/list1"/>
    <dgm:cxn modelId="{73665349-BD57-4C84-AA24-FA5B0CD84EC4}" srcId="{D522BC4C-4804-49E3-B596-11655C547F03}" destId="{130BB494-31C8-486F-B005-0C3599995612}" srcOrd="1" destOrd="0" parTransId="{AB2DD181-BF92-462D-B3EE-27BA3D2351D7}" sibTransId="{BA0BBDFF-B541-4407-A814-8669145719AF}"/>
    <dgm:cxn modelId="{CEC8D305-29C0-44C6-A5E9-53599CB20D5B}" type="presOf" srcId="{130BB494-31C8-486F-B005-0C3599995612}" destId="{01608311-EC9F-4C67-AE87-54ECCDD24D4F}" srcOrd="1" destOrd="0" presId="urn:microsoft.com/office/officeart/2005/8/layout/list1"/>
    <dgm:cxn modelId="{71C9CCE7-E10F-4559-939C-5A5889C67A7E}" srcId="{D522BC4C-4804-49E3-B596-11655C547F03}" destId="{DA2D2645-96F0-486A-B761-11C4B70A54B2}" srcOrd="2" destOrd="0" parTransId="{23146DF5-F2F7-4997-B431-C5A9D8115880}" sibTransId="{01857894-C164-4C9F-B002-81BB32832094}"/>
    <dgm:cxn modelId="{50121DD7-3E6A-4E8E-A291-CB0852D75575}" srcId="{D522BC4C-4804-49E3-B596-11655C547F03}" destId="{344EAA3C-7D16-4A37-B52E-04DDC579643B}" srcOrd="4" destOrd="0" parTransId="{9CCF4AB5-1AF8-4400-AAD2-4135D67BF9DD}" sibTransId="{7AD5EB66-F52F-40E2-833D-70C26FE64FAF}"/>
    <dgm:cxn modelId="{1C420CC7-6D2B-40ED-BF95-5D363818AFD4}" type="presOf" srcId="{344EAA3C-7D16-4A37-B52E-04DDC579643B}" destId="{BB7CEE36-8635-4FFC-80EF-13B31E6480A8}" srcOrd="1" destOrd="0" presId="urn:microsoft.com/office/officeart/2005/8/layout/list1"/>
    <dgm:cxn modelId="{28BED8E8-B72B-41AA-99F9-D118101EC326}" type="presOf" srcId="{DA2D2645-96F0-486A-B761-11C4B70A54B2}" destId="{65366D54-743A-46D1-B3AC-6B766DE0E45F}" srcOrd="1" destOrd="0" presId="urn:microsoft.com/office/officeart/2005/8/layout/list1"/>
    <dgm:cxn modelId="{C5B64362-8C49-4107-850B-2B1363F2F812}" type="presParOf" srcId="{8DB739F3-65A1-484B-B37C-900C1A993A5A}" destId="{3E8ECE5A-8E26-4B8C-A873-54BB3F04CCC3}" srcOrd="0" destOrd="0" presId="urn:microsoft.com/office/officeart/2005/8/layout/list1"/>
    <dgm:cxn modelId="{30AA1A65-1A70-407C-9BCE-1E6FE04B6A99}" type="presParOf" srcId="{3E8ECE5A-8E26-4B8C-A873-54BB3F04CCC3}" destId="{5CA589BC-BC8A-4842-BC90-AA7DCF1C6287}" srcOrd="0" destOrd="0" presId="urn:microsoft.com/office/officeart/2005/8/layout/list1"/>
    <dgm:cxn modelId="{9C543480-AD4E-4DCF-B82C-70E91356263C}" type="presParOf" srcId="{3E8ECE5A-8E26-4B8C-A873-54BB3F04CCC3}" destId="{628BCC4B-2C47-4497-8D38-D290727449EE}" srcOrd="1" destOrd="0" presId="urn:microsoft.com/office/officeart/2005/8/layout/list1"/>
    <dgm:cxn modelId="{E9BB92DB-F8EC-43E9-8732-A0D375ADD896}" type="presParOf" srcId="{8DB739F3-65A1-484B-B37C-900C1A993A5A}" destId="{2DA0F2E2-18A1-47D0-98C6-130797228445}" srcOrd="1" destOrd="0" presId="urn:microsoft.com/office/officeart/2005/8/layout/list1"/>
    <dgm:cxn modelId="{30636F06-5423-4F5F-A2F6-3D4C53B5858C}" type="presParOf" srcId="{8DB739F3-65A1-484B-B37C-900C1A993A5A}" destId="{908C7EBF-3E07-4FC9-A714-D37FF879409B}" srcOrd="2" destOrd="0" presId="urn:microsoft.com/office/officeart/2005/8/layout/list1"/>
    <dgm:cxn modelId="{F5E72654-6D0A-4E0D-AF2C-37F11F14F331}" type="presParOf" srcId="{8DB739F3-65A1-484B-B37C-900C1A993A5A}" destId="{E1109B57-CB4D-450D-A9D4-E2F65A8A5138}" srcOrd="3" destOrd="0" presId="urn:microsoft.com/office/officeart/2005/8/layout/list1"/>
    <dgm:cxn modelId="{88366416-689F-410D-B2B4-6A54F1AA439A}" type="presParOf" srcId="{8DB739F3-65A1-484B-B37C-900C1A993A5A}" destId="{478093EB-970C-4FED-AA78-FF418F44373A}" srcOrd="4" destOrd="0" presId="urn:microsoft.com/office/officeart/2005/8/layout/list1"/>
    <dgm:cxn modelId="{EF18DC26-30EF-44EF-97E7-EED15193D8EE}" type="presParOf" srcId="{478093EB-970C-4FED-AA78-FF418F44373A}" destId="{10058574-D958-4C90-827D-27AC8719868C}" srcOrd="0" destOrd="0" presId="urn:microsoft.com/office/officeart/2005/8/layout/list1"/>
    <dgm:cxn modelId="{044591E0-285C-44F3-9F80-5C99C31BB6E9}" type="presParOf" srcId="{478093EB-970C-4FED-AA78-FF418F44373A}" destId="{01608311-EC9F-4C67-AE87-54ECCDD24D4F}" srcOrd="1" destOrd="0" presId="urn:microsoft.com/office/officeart/2005/8/layout/list1"/>
    <dgm:cxn modelId="{1F5F4CAD-C7E1-44EA-9C9C-684C2B7B96DB}" type="presParOf" srcId="{8DB739F3-65A1-484B-B37C-900C1A993A5A}" destId="{FE3296A7-09A1-4BE7-88E4-10B5B26438EA}" srcOrd="5" destOrd="0" presId="urn:microsoft.com/office/officeart/2005/8/layout/list1"/>
    <dgm:cxn modelId="{B548983A-0076-4CC8-97E0-A4C969B78E0C}" type="presParOf" srcId="{8DB739F3-65A1-484B-B37C-900C1A993A5A}" destId="{D434AEED-4B38-489E-9807-FD2C43EE36E1}" srcOrd="6" destOrd="0" presId="urn:microsoft.com/office/officeart/2005/8/layout/list1"/>
    <dgm:cxn modelId="{B18FEA89-B704-464E-B8B7-97696FEDC4D9}" type="presParOf" srcId="{8DB739F3-65A1-484B-B37C-900C1A993A5A}" destId="{D3DA5719-A1F6-4113-B222-69EDC7ED7653}" srcOrd="7" destOrd="0" presId="urn:microsoft.com/office/officeart/2005/8/layout/list1"/>
    <dgm:cxn modelId="{D83295C5-4AB3-48BF-808D-1B650C1DC954}" type="presParOf" srcId="{8DB739F3-65A1-484B-B37C-900C1A993A5A}" destId="{5449A3F6-4A63-44B8-9121-71D4029314FF}" srcOrd="8" destOrd="0" presId="urn:microsoft.com/office/officeart/2005/8/layout/list1"/>
    <dgm:cxn modelId="{B254F9BC-2635-492E-983F-F834A2D9ADAB}" type="presParOf" srcId="{5449A3F6-4A63-44B8-9121-71D4029314FF}" destId="{975C4579-C510-48C3-988B-EF9D8DE324C7}" srcOrd="0" destOrd="0" presId="urn:microsoft.com/office/officeart/2005/8/layout/list1"/>
    <dgm:cxn modelId="{D6D7B6DF-AE7C-4FBD-9538-46E88F497986}" type="presParOf" srcId="{5449A3F6-4A63-44B8-9121-71D4029314FF}" destId="{65366D54-743A-46D1-B3AC-6B766DE0E45F}" srcOrd="1" destOrd="0" presId="urn:microsoft.com/office/officeart/2005/8/layout/list1"/>
    <dgm:cxn modelId="{FEFB888C-1A0C-437F-A56D-C5A906297477}" type="presParOf" srcId="{8DB739F3-65A1-484B-B37C-900C1A993A5A}" destId="{FED507CC-ACB3-4376-80C7-E14AEEE2FD20}" srcOrd="9" destOrd="0" presId="urn:microsoft.com/office/officeart/2005/8/layout/list1"/>
    <dgm:cxn modelId="{CAE37828-A96D-4902-B3C4-59FF10C240F6}" type="presParOf" srcId="{8DB739F3-65A1-484B-B37C-900C1A993A5A}" destId="{59CE0B4B-BE16-4C1F-98C0-E996855DE91E}" srcOrd="10" destOrd="0" presId="urn:microsoft.com/office/officeart/2005/8/layout/list1"/>
    <dgm:cxn modelId="{53F96280-6466-4514-865B-71D626B3BCDC}" type="presParOf" srcId="{8DB739F3-65A1-484B-B37C-900C1A993A5A}" destId="{3E0419E1-A026-46DA-B7C0-A4AC46FD3C37}" srcOrd="11" destOrd="0" presId="urn:microsoft.com/office/officeart/2005/8/layout/list1"/>
    <dgm:cxn modelId="{A217E09A-2173-4446-8118-3F0D35B0B0A4}" type="presParOf" srcId="{8DB739F3-65A1-484B-B37C-900C1A993A5A}" destId="{791BD54E-6E90-40F1-AF81-94A08B1CDCA9}" srcOrd="12" destOrd="0" presId="urn:microsoft.com/office/officeart/2005/8/layout/list1"/>
    <dgm:cxn modelId="{C49B99EC-82BE-4CAA-AE3E-C5E7D5FD22B9}" type="presParOf" srcId="{791BD54E-6E90-40F1-AF81-94A08B1CDCA9}" destId="{8E369E53-7212-4345-AD51-0D700CC348D3}" srcOrd="0" destOrd="0" presId="urn:microsoft.com/office/officeart/2005/8/layout/list1"/>
    <dgm:cxn modelId="{C4BE15E7-98FA-4B1C-ACF7-9F5740434A75}" type="presParOf" srcId="{791BD54E-6E90-40F1-AF81-94A08B1CDCA9}" destId="{FC7FBBDE-A210-4D05-BF0E-823BCC42635A}" srcOrd="1" destOrd="0" presId="urn:microsoft.com/office/officeart/2005/8/layout/list1"/>
    <dgm:cxn modelId="{56749C6F-94B4-4503-BB60-B67B40D455BC}" type="presParOf" srcId="{8DB739F3-65A1-484B-B37C-900C1A993A5A}" destId="{B949D995-586A-4668-B62F-D6360541E220}" srcOrd="13" destOrd="0" presId="urn:microsoft.com/office/officeart/2005/8/layout/list1"/>
    <dgm:cxn modelId="{A53DF67A-F19E-4053-9EEC-19CA3A056F9B}" type="presParOf" srcId="{8DB739F3-65A1-484B-B37C-900C1A993A5A}" destId="{C774D67C-E21E-4D68-A286-48C8F3F30319}" srcOrd="14" destOrd="0" presId="urn:microsoft.com/office/officeart/2005/8/layout/list1"/>
    <dgm:cxn modelId="{C3A859EB-434F-4C7D-BC34-C750EF9B2F5C}" type="presParOf" srcId="{8DB739F3-65A1-484B-B37C-900C1A993A5A}" destId="{5F524DF0-9A43-414C-B66F-8F1FF3081527}" srcOrd="15" destOrd="0" presId="urn:microsoft.com/office/officeart/2005/8/layout/list1"/>
    <dgm:cxn modelId="{59150AE5-CCFF-441B-9C99-9C4E041A858E}" type="presParOf" srcId="{8DB739F3-65A1-484B-B37C-900C1A993A5A}" destId="{40487523-0B4E-4158-ACCC-A195513523A8}" srcOrd="16" destOrd="0" presId="urn:microsoft.com/office/officeart/2005/8/layout/list1"/>
    <dgm:cxn modelId="{C7837F50-F12F-4B52-B143-C346CBAEAA1E}" type="presParOf" srcId="{40487523-0B4E-4158-ACCC-A195513523A8}" destId="{42C7A86C-81F3-4A3E-B0BF-5D7E135AAFC1}" srcOrd="0" destOrd="0" presId="urn:microsoft.com/office/officeart/2005/8/layout/list1"/>
    <dgm:cxn modelId="{65D02EA2-17A2-4750-A18E-54E63635FEE4}" type="presParOf" srcId="{40487523-0B4E-4158-ACCC-A195513523A8}" destId="{BB7CEE36-8635-4FFC-80EF-13B31E6480A8}" srcOrd="1" destOrd="0" presId="urn:microsoft.com/office/officeart/2005/8/layout/list1"/>
    <dgm:cxn modelId="{91AB3F9C-A23E-4907-A57F-B76235E5114C}" type="presParOf" srcId="{8DB739F3-65A1-484B-B37C-900C1A993A5A}" destId="{8ECA35BA-EAF0-4BCE-B787-43DA32F0A7F4}" srcOrd="17" destOrd="0" presId="urn:microsoft.com/office/officeart/2005/8/layout/list1"/>
    <dgm:cxn modelId="{C0A3446A-9471-423A-8650-8E79CC10943F}" type="presParOf" srcId="{8DB739F3-65A1-484B-B37C-900C1A993A5A}" destId="{F5854F49-E3EF-4C17-89B5-64E1B7D01521}" srcOrd="18" destOrd="0" presId="urn:microsoft.com/office/officeart/2005/8/layout/list1"/>
    <dgm:cxn modelId="{4A2FBC5F-9854-43F0-8094-5F823823FAFF}" type="presParOf" srcId="{8DB739F3-65A1-484B-B37C-900C1A993A5A}" destId="{E8EED377-B88A-4987-A041-F41ACC3E7D7E}" srcOrd="19" destOrd="0" presId="urn:microsoft.com/office/officeart/2005/8/layout/list1"/>
    <dgm:cxn modelId="{839FEE84-55F9-4C1C-B22F-2EB9AD2A61B6}" type="presParOf" srcId="{8DB739F3-65A1-484B-B37C-900C1A993A5A}" destId="{E8F40900-C76E-4E52-BE4C-44DEA418AECA}" srcOrd="20" destOrd="0" presId="urn:microsoft.com/office/officeart/2005/8/layout/list1"/>
    <dgm:cxn modelId="{85B26724-B401-4328-85FE-9BF9052ACB48}" type="presParOf" srcId="{E8F40900-C76E-4E52-BE4C-44DEA418AECA}" destId="{A090033A-81EF-426A-B30F-389A25D04E64}" srcOrd="0" destOrd="0" presId="urn:microsoft.com/office/officeart/2005/8/layout/list1"/>
    <dgm:cxn modelId="{50D77EA9-3654-4593-94BA-3B971A56B68A}" type="presParOf" srcId="{E8F40900-C76E-4E52-BE4C-44DEA418AECA}" destId="{1BD8811A-5FF9-47D5-8684-BADF1BC0A5DC}" srcOrd="1" destOrd="0" presId="urn:microsoft.com/office/officeart/2005/8/layout/list1"/>
    <dgm:cxn modelId="{5BEB13C4-179B-4B2F-B845-1731EAB180CF}" type="presParOf" srcId="{8DB739F3-65A1-484B-B37C-900C1A993A5A}" destId="{DE815CF4-B0A6-479C-81C6-108907375071}" srcOrd="21" destOrd="0" presId="urn:microsoft.com/office/officeart/2005/8/layout/list1"/>
    <dgm:cxn modelId="{1FFBA965-6BE3-4622-AFF3-494E5A58EB8C}" type="presParOf" srcId="{8DB739F3-65A1-484B-B37C-900C1A993A5A}" destId="{EE263E49-2241-40FC-835E-6375F8FE82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A25B0-7F40-468E-8EB8-4F080F31583B}" type="doc">
      <dgm:prSet loTypeId="urn:microsoft.com/office/officeart/2008/layout/RadialCluster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FA6374-83D3-4421-B758-FEE85A98618F}">
      <dgm:prSet phldrT="[Текст]"/>
      <dgm:spPr/>
      <dgm:t>
        <a:bodyPr/>
        <a:lstStyle/>
        <a:p>
          <a:r>
            <a:rPr lang="uk-UA" b="0" dirty="0" smtClean="0"/>
            <a:t>Переваги використання </a:t>
          </a:r>
          <a:r>
            <a:rPr lang="uk-UA" b="0" dirty="0" err="1" smtClean="0"/>
            <a:t>квесту</a:t>
          </a:r>
          <a:endParaRPr lang="ru-RU" b="0" dirty="0"/>
        </a:p>
      </dgm:t>
    </dgm:pt>
    <dgm:pt modelId="{2C313E17-E9B9-4149-9DF8-F252A39E713E}" type="parTrans" cxnId="{77A65288-EE40-453A-9640-516B85695C14}">
      <dgm:prSet/>
      <dgm:spPr/>
      <dgm:t>
        <a:bodyPr/>
        <a:lstStyle/>
        <a:p>
          <a:endParaRPr lang="ru-RU"/>
        </a:p>
      </dgm:t>
    </dgm:pt>
    <dgm:pt modelId="{24F4DBB3-144E-4A9C-BD57-5D481EDDAD21}" type="sibTrans" cxnId="{77A65288-EE40-453A-9640-516B85695C14}">
      <dgm:prSet/>
      <dgm:spPr/>
      <dgm:t>
        <a:bodyPr/>
        <a:lstStyle/>
        <a:p>
          <a:endParaRPr lang="ru-RU"/>
        </a:p>
      </dgm:t>
    </dgm:pt>
    <dgm:pt modelId="{DECB78C3-405C-4228-B3D3-91B6F1ACEE76}">
      <dgm:prSet phldrT="[Текст]" custT="1"/>
      <dgm:spPr/>
      <dgm:t>
        <a:bodyPr/>
        <a:lstStyle/>
        <a:p>
          <a:r>
            <a:rPr lang="uk-UA" sz="1400" dirty="0" smtClean="0"/>
            <a:t>дозволяє учням краще пізнати один одного </a:t>
          </a:r>
          <a:endParaRPr lang="ru-RU" sz="1400" dirty="0"/>
        </a:p>
      </dgm:t>
    </dgm:pt>
    <dgm:pt modelId="{DC1630C5-9178-43B2-9179-D9240890BACC}" type="parTrans" cxnId="{3CD883E2-5429-4AF1-BADF-F7940727EB29}">
      <dgm:prSet/>
      <dgm:spPr/>
      <dgm:t>
        <a:bodyPr/>
        <a:lstStyle/>
        <a:p>
          <a:endParaRPr lang="ru-RU"/>
        </a:p>
      </dgm:t>
    </dgm:pt>
    <dgm:pt modelId="{36CD85FC-EDC9-4340-A96C-E37047C53318}" type="sibTrans" cxnId="{3CD883E2-5429-4AF1-BADF-F7940727EB29}">
      <dgm:prSet/>
      <dgm:spPr/>
      <dgm:t>
        <a:bodyPr/>
        <a:lstStyle/>
        <a:p>
          <a:endParaRPr lang="ru-RU"/>
        </a:p>
      </dgm:t>
    </dgm:pt>
    <dgm:pt modelId="{4FD1EF4C-7DE7-4F93-91F1-43C2C4DD2142}">
      <dgm:prSet phldrT="[Текст]" custT="1"/>
      <dgm:spPr/>
      <dgm:t>
        <a:bodyPr/>
        <a:lstStyle/>
        <a:p>
          <a:r>
            <a:rPr lang="uk-UA" sz="1400" dirty="0" smtClean="0"/>
            <a:t>виявляє приховані якості учнів</a:t>
          </a:r>
          <a:endParaRPr lang="ru-RU" sz="1400" dirty="0"/>
        </a:p>
      </dgm:t>
    </dgm:pt>
    <dgm:pt modelId="{0A3A7342-2E99-4D96-BEB1-B0C39728132A}" type="parTrans" cxnId="{18536ECD-144D-457D-A7D0-282997EF7B4A}">
      <dgm:prSet/>
      <dgm:spPr/>
      <dgm:t>
        <a:bodyPr/>
        <a:lstStyle/>
        <a:p>
          <a:endParaRPr lang="ru-RU"/>
        </a:p>
      </dgm:t>
    </dgm:pt>
    <dgm:pt modelId="{171714BD-1258-44E2-BF2C-4DA255EF08A0}" type="sibTrans" cxnId="{18536ECD-144D-457D-A7D0-282997EF7B4A}">
      <dgm:prSet/>
      <dgm:spPr/>
      <dgm:t>
        <a:bodyPr/>
        <a:lstStyle/>
        <a:p>
          <a:endParaRPr lang="ru-RU"/>
        </a:p>
      </dgm:t>
    </dgm:pt>
    <dgm:pt modelId="{30C28E65-63DF-41A2-A499-B2180EA42ECF}">
      <dgm:prSet phldrT="[Текст]" custT="1"/>
      <dgm:spPr/>
      <dgm:t>
        <a:bodyPr/>
        <a:lstStyle/>
        <a:p>
          <a:r>
            <a:rPr lang="uk-UA" sz="1400" dirty="0" smtClean="0"/>
            <a:t>розвиває логічне мислення</a:t>
          </a:r>
          <a:endParaRPr lang="ru-RU" sz="1400" dirty="0"/>
        </a:p>
      </dgm:t>
    </dgm:pt>
    <dgm:pt modelId="{03C61599-3599-4DDC-9BE6-97EDD6408104}" type="parTrans" cxnId="{AB81093B-ECCE-46F7-89EF-BB2F9CE925E2}">
      <dgm:prSet/>
      <dgm:spPr/>
      <dgm:t>
        <a:bodyPr/>
        <a:lstStyle/>
        <a:p>
          <a:endParaRPr lang="ru-RU"/>
        </a:p>
      </dgm:t>
    </dgm:pt>
    <dgm:pt modelId="{F101D06E-E47C-46E2-8F9F-AA417C7C23C5}" type="sibTrans" cxnId="{AB81093B-ECCE-46F7-89EF-BB2F9CE925E2}">
      <dgm:prSet/>
      <dgm:spPr/>
      <dgm:t>
        <a:bodyPr/>
        <a:lstStyle/>
        <a:p>
          <a:endParaRPr lang="ru-RU"/>
        </a:p>
      </dgm:t>
    </dgm:pt>
    <dgm:pt modelId="{224EED08-F656-4754-83D8-5C597EF78805}">
      <dgm:prSet custT="1"/>
      <dgm:spPr/>
      <dgm:t>
        <a:bodyPr/>
        <a:lstStyle/>
        <a:p>
          <a:r>
            <a:rPr lang="uk-UA" sz="1400" dirty="0" smtClean="0"/>
            <a:t>дозволяє учням краще ознайомитися з темою</a:t>
          </a:r>
          <a:endParaRPr lang="ru-RU" sz="1400" dirty="0"/>
        </a:p>
      </dgm:t>
    </dgm:pt>
    <dgm:pt modelId="{BA0426DE-7334-427B-A527-96D74187E380}" type="parTrans" cxnId="{2F9C90FF-2CAC-462B-A324-B1F303A4707C}">
      <dgm:prSet/>
      <dgm:spPr/>
      <dgm:t>
        <a:bodyPr/>
        <a:lstStyle/>
        <a:p>
          <a:endParaRPr lang="ru-RU"/>
        </a:p>
      </dgm:t>
    </dgm:pt>
    <dgm:pt modelId="{7EA60EEB-BF2E-4933-89C0-647B9D4754C6}" type="sibTrans" cxnId="{2F9C90FF-2CAC-462B-A324-B1F303A4707C}">
      <dgm:prSet/>
      <dgm:spPr/>
      <dgm:t>
        <a:bodyPr/>
        <a:lstStyle/>
        <a:p>
          <a:endParaRPr lang="ru-RU"/>
        </a:p>
      </dgm:t>
    </dgm:pt>
    <dgm:pt modelId="{993D30D3-71D7-4094-8CDF-5EB8BED07F03}">
      <dgm:prSet custT="1"/>
      <dgm:spPr/>
      <dgm:t>
        <a:bodyPr/>
        <a:lstStyle/>
        <a:p>
          <a:r>
            <a:rPr lang="uk-UA" sz="1400" dirty="0" smtClean="0"/>
            <a:t>швидка актуалізація інформації</a:t>
          </a:r>
          <a:endParaRPr lang="ru-RU" sz="1400" dirty="0"/>
        </a:p>
      </dgm:t>
    </dgm:pt>
    <dgm:pt modelId="{2A63EB78-3859-4376-8D7D-A8418597839D}" type="parTrans" cxnId="{DF0D6A13-EE05-4F0F-AB06-747BBE1866D1}">
      <dgm:prSet/>
      <dgm:spPr/>
      <dgm:t>
        <a:bodyPr/>
        <a:lstStyle/>
        <a:p>
          <a:endParaRPr lang="ru-RU"/>
        </a:p>
      </dgm:t>
    </dgm:pt>
    <dgm:pt modelId="{85C2E396-5950-4BF4-81C6-0E256DF7D216}" type="sibTrans" cxnId="{DF0D6A13-EE05-4F0F-AB06-747BBE1866D1}">
      <dgm:prSet/>
      <dgm:spPr/>
      <dgm:t>
        <a:bodyPr/>
        <a:lstStyle/>
        <a:p>
          <a:endParaRPr lang="ru-RU"/>
        </a:p>
      </dgm:t>
    </dgm:pt>
    <dgm:pt modelId="{3BB0F031-5F51-4633-9AED-D95648C5A1DB}">
      <dgm:prSet/>
      <dgm:spPr/>
      <dgm:t>
        <a:bodyPr/>
        <a:lstStyle/>
        <a:p>
          <a:r>
            <a:rPr lang="uk-UA" dirty="0" smtClean="0"/>
            <a:t>сприяє розвитку комунікабельності</a:t>
          </a:r>
          <a:endParaRPr lang="ru-RU" dirty="0"/>
        </a:p>
      </dgm:t>
    </dgm:pt>
    <dgm:pt modelId="{7DAB3311-0669-45E5-B99D-01D6F10E16D5}" type="parTrans" cxnId="{6D8482DD-820B-4C87-98CC-74E161993788}">
      <dgm:prSet/>
      <dgm:spPr/>
      <dgm:t>
        <a:bodyPr/>
        <a:lstStyle/>
        <a:p>
          <a:endParaRPr lang="ru-RU"/>
        </a:p>
      </dgm:t>
    </dgm:pt>
    <dgm:pt modelId="{F95F6BB9-070F-43E5-9D61-D77E8881173E}" type="sibTrans" cxnId="{6D8482DD-820B-4C87-98CC-74E161993788}">
      <dgm:prSet/>
      <dgm:spPr/>
      <dgm:t>
        <a:bodyPr/>
        <a:lstStyle/>
        <a:p>
          <a:endParaRPr lang="ru-RU"/>
        </a:p>
      </dgm:t>
    </dgm:pt>
    <dgm:pt modelId="{A7470C68-0283-42D5-B5C5-88A9316A1613}">
      <dgm:prSet custT="1"/>
      <dgm:spPr/>
      <dgm:t>
        <a:bodyPr/>
        <a:lstStyle/>
        <a:p>
          <a:r>
            <a:rPr lang="uk-UA" sz="1400" dirty="0" smtClean="0"/>
            <a:t>розвиває ерудицію </a:t>
          </a:r>
          <a:endParaRPr lang="ru-RU" sz="1400" dirty="0"/>
        </a:p>
      </dgm:t>
    </dgm:pt>
    <dgm:pt modelId="{26D07488-D261-4A1E-83F0-45DB966173B1}" type="parTrans" cxnId="{FF483271-16A4-43A9-95AB-C89412B96F1F}">
      <dgm:prSet/>
      <dgm:spPr/>
      <dgm:t>
        <a:bodyPr/>
        <a:lstStyle/>
        <a:p>
          <a:endParaRPr lang="ru-RU"/>
        </a:p>
      </dgm:t>
    </dgm:pt>
    <dgm:pt modelId="{B77A84F2-414F-4E25-BF5D-569483769538}" type="sibTrans" cxnId="{FF483271-16A4-43A9-95AB-C89412B96F1F}">
      <dgm:prSet/>
      <dgm:spPr/>
      <dgm:t>
        <a:bodyPr/>
        <a:lstStyle/>
        <a:p>
          <a:endParaRPr lang="ru-RU"/>
        </a:p>
      </dgm:t>
    </dgm:pt>
    <dgm:pt modelId="{3A64FE84-7297-4044-9EE7-C7E66094A501}" type="pres">
      <dgm:prSet presAssocID="{3F1A25B0-7F40-468E-8EB8-4F080F3158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2B622A-ED57-47FA-BC24-34515909E0F4}" type="pres">
      <dgm:prSet presAssocID="{44FA6374-83D3-4421-B758-FEE85A98618F}" presName="singleCycle" presStyleCnt="0"/>
      <dgm:spPr/>
    </dgm:pt>
    <dgm:pt modelId="{A2A4F78A-A341-4821-8B3E-31DEC9EDBAB7}" type="pres">
      <dgm:prSet presAssocID="{44FA6374-83D3-4421-B758-FEE85A98618F}" presName="singleCenter" presStyleLbl="node1" presStyleIdx="0" presStyleCnt="8" custScaleX="200810" custScaleY="5803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058659B-3030-4826-B778-DC0F5BEFBFDC}" type="pres">
      <dgm:prSet presAssocID="{DC1630C5-9178-43B2-9179-D9240890BACC}" presName="Name56" presStyleLbl="parChTrans1D2" presStyleIdx="0" presStyleCnt="7"/>
      <dgm:spPr/>
      <dgm:t>
        <a:bodyPr/>
        <a:lstStyle/>
        <a:p>
          <a:endParaRPr lang="ru-RU"/>
        </a:p>
      </dgm:t>
    </dgm:pt>
    <dgm:pt modelId="{779BCC1F-C57D-40A8-8FA9-A1E818521B27}" type="pres">
      <dgm:prSet presAssocID="{DECB78C3-405C-4228-B3D3-91B6F1ACEE76}" presName="text0" presStyleLbl="node1" presStyleIdx="1" presStyleCnt="8" custScaleX="161433" custScaleY="78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298AF-7AD4-4F78-B50B-2737748E736D}" type="pres">
      <dgm:prSet presAssocID="{0A3A7342-2E99-4D96-BEB1-B0C39728132A}" presName="Name56" presStyleLbl="parChTrans1D2" presStyleIdx="1" presStyleCnt="7"/>
      <dgm:spPr/>
      <dgm:t>
        <a:bodyPr/>
        <a:lstStyle/>
        <a:p>
          <a:endParaRPr lang="ru-RU"/>
        </a:p>
      </dgm:t>
    </dgm:pt>
    <dgm:pt modelId="{30F5ABD8-7494-4A5B-9BD8-ADC88650707E}" type="pres">
      <dgm:prSet presAssocID="{4FD1EF4C-7DE7-4F93-91F1-43C2C4DD2142}" presName="text0" presStyleLbl="node1" presStyleIdx="2" presStyleCnt="8" custScaleX="159290" custScaleY="76860" custRadScaleRad="108530" custRadScaleInc="19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432E-F179-4CBC-8A6B-76749AD41989}" type="pres">
      <dgm:prSet presAssocID="{03C61599-3599-4DDC-9BE6-97EDD6408104}" presName="Name56" presStyleLbl="parChTrans1D2" presStyleIdx="2" presStyleCnt="7"/>
      <dgm:spPr/>
      <dgm:t>
        <a:bodyPr/>
        <a:lstStyle/>
        <a:p>
          <a:endParaRPr lang="ru-RU"/>
        </a:p>
      </dgm:t>
    </dgm:pt>
    <dgm:pt modelId="{E3E78CB4-89EF-414E-A5F2-97AB0B2618A1}" type="pres">
      <dgm:prSet presAssocID="{30C28E65-63DF-41A2-A499-B2180EA42ECF}" presName="text0" presStyleLbl="node1" presStyleIdx="3" presStyleCnt="8" custScaleX="165616" custScaleY="73814" custRadScaleRad="121472" custRadScaleInc="16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DCBAA-EFDB-4FAC-96C4-AF9A9493DCCD}" type="pres">
      <dgm:prSet presAssocID="{BA0426DE-7334-427B-A527-96D74187E380}" presName="Name56" presStyleLbl="parChTrans1D2" presStyleIdx="3" presStyleCnt="7"/>
      <dgm:spPr/>
      <dgm:t>
        <a:bodyPr/>
        <a:lstStyle/>
        <a:p>
          <a:endParaRPr lang="ru-RU"/>
        </a:p>
      </dgm:t>
    </dgm:pt>
    <dgm:pt modelId="{1BB2C633-5284-4B58-A8DF-56AB354000B2}" type="pres">
      <dgm:prSet presAssocID="{224EED08-F656-4754-83D8-5C597EF78805}" presName="text0" presStyleLbl="node1" presStyleIdx="4" presStyleCnt="8" custScaleX="183255" custScaleY="83882" custRadScaleRad="103057" custRadScaleInc="-8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5FC58-3AA7-447C-8F3C-B909F6D53F60}" type="pres">
      <dgm:prSet presAssocID="{2A63EB78-3859-4376-8D7D-A8418597839D}" presName="Name56" presStyleLbl="parChTrans1D2" presStyleIdx="4" presStyleCnt="7"/>
      <dgm:spPr/>
      <dgm:t>
        <a:bodyPr/>
        <a:lstStyle/>
        <a:p>
          <a:endParaRPr lang="ru-RU"/>
        </a:p>
      </dgm:t>
    </dgm:pt>
    <dgm:pt modelId="{166FC4B4-116D-4F99-B1F0-14E59FDBE2C3}" type="pres">
      <dgm:prSet presAssocID="{993D30D3-71D7-4094-8CDF-5EB8BED07F03}" presName="text0" presStyleLbl="node1" presStyleIdx="5" presStyleCnt="8" custScaleX="172892" custScaleY="86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C410-E4DB-461C-8EE5-C5FBAC429F11}" type="pres">
      <dgm:prSet presAssocID="{7DAB3311-0669-45E5-B99D-01D6F10E16D5}" presName="Name56" presStyleLbl="parChTrans1D2" presStyleIdx="5" presStyleCnt="7"/>
      <dgm:spPr/>
      <dgm:t>
        <a:bodyPr/>
        <a:lstStyle/>
        <a:p>
          <a:endParaRPr lang="ru-RU"/>
        </a:p>
      </dgm:t>
    </dgm:pt>
    <dgm:pt modelId="{967A663D-B0CB-40D2-ABD5-940B00987A84}" type="pres">
      <dgm:prSet presAssocID="{3BB0F031-5F51-4633-9AED-D95648C5A1DB}" presName="text0" presStyleLbl="node1" presStyleIdx="6" presStyleCnt="8" custScaleX="166070" custScaleY="68802" custRadScaleRad="120842" custRadScaleInc="-28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7B233-DC71-4934-8A59-480D63C5E064}" type="pres">
      <dgm:prSet presAssocID="{26D07488-D261-4A1E-83F0-45DB966173B1}" presName="Name56" presStyleLbl="parChTrans1D2" presStyleIdx="6" presStyleCnt="7"/>
      <dgm:spPr/>
      <dgm:t>
        <a:bodyPr/>
        <a:lstStyle/>
        <a:p>
          <a:endParaRPr lang="ru-RU"/>
        </a:p>
      </dgm:t>
    </dgm:pt>
    <dgm:pt modelId="{155B6F53-E1FC-4619-93A4-D07CF7C84A08}" type="pres">
      <dgm:prSet presAssocID="{A7470C68-0283-42D5-B5C5-88A9316A1613}" presName="text0" presStyleLbl="node1" presStyleIdx="7" presStyleCnt="8" custScaleX="161398" custScaleY="7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BC074-0852-474E-BAF0-D477E56286AF}" type="presOf" srcId="{224EED08-F656-4754-83D8-5C597EF78805}" destId="{1BB2C633-5284-4B58-A8DF-56AB354000B2}" srcOrd="0" destOrd="0" presId="urn:microsoft.com/office/officeart/2008/layout/RadialCluster"/>
    <dgm:cxn modelId="{CED2870C-2498-4F65-9393-09430AAFD775}" type="presOf" srcId="{26D07488-D261-4A1E-83F0-45DB966173B1}" destId="{A937B233-DC71-4934-8A59-480D63C5E064}" srcOrd="0" destOrd="0" presId="urn:microsoft.com/office/officeart/2008/layout/RadialCluster"/>
    <dgm:cxn modelId="{B0C07FEB-AD26-4627-B6E0-189E3A48B4CF}" type="presOf" srcId="{BA0426DE-7334-427B-A527-96D74187E380}" destId="{D7ADCBAA-EFDB-4FAC-96C4-AF9A9493DCCD}" srcOrd="0" destOrd="0" presId="urn:microsoft.com/office/officeart/2008/layout/RadialCluster"/>
    <dgm:cxn modelId="{DF0D6A13-EE05-4F0F-AB06-747BBE1866D1}" srcId="{44FA6374-83D3-4421-B758-FEE85A98618F}" destId="{993D30D3-71D7-4094-8CDF-5EB8BED07F03}" srcOrd="4" destOrd="0" parTransId="{2A63EB78-3859-4376-8D7D-A8418597839D}" sibTransId="{85C2E396-5950-4BF4-81C6-0E256DF7D216}"/>
    <dgm:cxn modelId="{8653DC8E-F1ED-4E93-879B-C0C69851E93F}" type="presOf" srcId="{993D30D3-71D7-4094-8CDF-5EB8BED07F03}" destId="{166FC4B4-116D-4F99-B1F0-14E59FDBE2C3}" srcOrd="0" destOrd="0" presId="urn:microsoft.com/office/officeart/2008/layout/RadialCluster"/>
    <dgm:cxn modelId="{FF483271-16A4-43A9-95AB-C89412B96F1F}" srcId="{44FA6374-83D3-4421-B758-FEE85A98618F}" destId="{A7470C68-0283-42D5-B5C5-88A9316A1613}" srcOrd="6" destOrd="0" parTransId="{26D07488-D261-4A1E-83F0-45DB966173B1}" sibTransId="{B77A84F2-414F-4E25-BF5D-569483769538}"/>
    <dgm:cxn modelId="{D76E9655-3949-40B7-AC79-08ED3B5B1CE5}" type="presOf" srcId="{DC1630C5-9178-43B2-9179-D9240890BACC}" destId="{4058659B-3030-4826-B778-DC0F5BEFBFDC}" srcOrd="0" destOrd="0" presId="urn:microsoft.com/office/officeart/2008/layout/RadialCluster"/>
    <dgm:cxn modelId="{64C5F6AA-4A9E-4EDA-ADDE-DC24C8E716BF}" type="presOf" srcId="{30C28E65-63DF-41A2-A499-B2180EA42ECF}" destId="{E3E78CB4-89EF-414E-A5F2-97AB0B2618A1}" srcOrd="0" destOrd="0" presId="urn:microsoft.com/office/officeart/2008/layout/RadialCluster"/>
    <dgm:cxn modelId="{AB81093B-ECCE-46F7-89EF-BB2F9CE925E2}" srcId="{44FA6374-83D3-4421-B758-FEE85A98618F}" destId="{30C28E65-63DF-41A2-A499-B2180EA42ECF}" srcOrd="2" destOrd="0" parTransId="{03C61599-3599-4DDC-9BE6-97EDD6408104}" sibTransId="{F101D06E-E47C-46E2-8F9F-AA417C7C23C5}"/>
    <dgm:cxn modelId="{6D8482DD-820B-4C87-98CC-74E161993788}" srcId="{44FA6374-83D3-4421-B758-FEE85A98618F}" destId="{3BB0F031-5F51-4633-9AED-D95648C5A1DB}" srcOrd="5" destOrd="0" parTransId="{7DAB3311-0669-45E5-B99D-01D6F10E16D5}" sibTransId="{F95F6BB9-070F-43E5-9D61-D77E8881173E}"/>
    <dgm:cxn modelId="{35EE0096-A073-4AFA-899D-9515DE035CEA}" type="presOf" srcId="{4FD1EF4C-7DE7-4F93-91F1-43C2C4DD2142}" destId="{30F5ABD8-7494-4A5B-9BD8-ADC88650707E}" srcOrd="0" destOrd="0" presId="urn:microsoft.com/office/officeart/2008/layout/RadialCluster"/>
    <dgm:cxn modelId="{F2C84C16-2477-48EE-9045-936E63130BEF}" type="presOf" srcId="{0A3A7342-2E99-4D96-BEB1-B0C39728132A}" destId="{C7A298AF-7AD4-4F78-B50B-2737748E736D}" srcOrd="0" destOrd="0" presId="urn:microsoft.com/office/officeart/2008/layout/RadialCluster"/>
    <dgm:cxn modelId="{18536ECD-144D-457D-A7D0-282997EF7B4A}" srcId="{44FA6374-83D3-4421-B758-FEE85A98618F}" destId="{4FD1EF4C-7DE7-4F93-91F1-43C2C4DD2142}" srcOrd="1" destOrd="0" parTransId="{0A3A7342-2E99-4D96-BEB1-B0C39728132A}" sibTransId="{171714BD-1258-44E2-BF2C-4DA255EF08A0}"/>
    <dgm:cxn modelId="{3CD883E2-5429-4AF1-BADF-F7940727EB29}" srcId="{44FA6374-83D3-4421-B758-FEE85A98618F}" destId="{DECB78C3-405C-4228-B3D3-91B6F1ACEE76}" srcOrd="0" destOrd="0" parTransId="{DC1630C5-9178-43B2-9179-D9240890BACC}" sibTransId="{36CD85FC-EDC9-4340-A96C-E37047C53318}"/>
    <dgm:cxn modelId="{6FEBC154-3887-4E74-A848-E2B0DDDAA6DA}" type="presOf" srcId="{44FA6374-83D3-4421-B758-FEE85A98618F}" destId="{A2A4F78A-A341-4821-8B3E-31DEC9EDBAB7}" srcOrd="0" destOrd="0" presId="urn:microsoft.com/office/officeart/2008/layout/RadialCluster"/>
    <dgm:cxn modelId="{048388FD-60E8-4DE6-A59C-CD7F4E567829}" type="presOf" srcId="{2A63EB78-3859-4376-8D7D-A8418597839D}" destId="{F9F5FC58-3AA7-447C-8F3C-B909F6D53F60}" srcOrd="0" destOrd="0" presId="urn:microsoft.com/office/officeart/2008/layout/RadialCluster"/>
    <dgm:cxn modelId="{2F9C90FF-2CAC-462B-A324-B1F303A4707C}" srcId="{44FA6374-83D3-4421-B758-FEE85A98618F}" destId="{224EED08-F656-4754-83D8-5C597EF78805}" srcOrd="3" destOrd="0" parTransId="{BA0426DE-7334-427B-A527-96D74187E380}" sibTransId="{7EA60EEB-BF2E-4933-89C0-647B9D4754C6}"/>
    <dgm:cxn modelId="{74BDF767-9233-47E2-97C4-B530C779B5BD}" type="presOf" srcId="{03C61599-3599-4DDC-9BE6-97EDD6408104}" destId="{00E4432E-F179-4CBC-8A6B-76749AD41989}" srcOrd="0" destOrd="0" presId="urn:microsoft.com/office/officeart/2008/layout/RadialCluster"/>
    <dgm:cxn modelId="{2CEA4FDD-69FC-48F4-9CE1-CAFE994F5710}" type="presOf" srcId="{A7470C68-0283-42D5-B5C5-88A9316A1613}" destId="{155B6F53-E1FC-4619-93A4-D07CF7C84A08}" srcOrd="0" destOrd="0" presId="urn:microsoft.com/office/officeart/2008/layout/RadialCluster"/>
    <dgm:cxn modelId="{0D8D67CA-D19B-48C1-B002-39A424742762}" type="presOf" srcId="{3BB0F031-5F51-4633-9AED-D95648C5A1DB}" destId="{967A663D-B0CB-40D2-ABD5-940B00987A84}" srcOrd="0" destOrd="0" presId="urn:microsoft.com/office/officeart/2008/layout/RadialCluster"/>
    <dgm:cxn modelId="{77A65288-EE40-453A-9640-516B85695C14}" srcId="{3F1A25B0-7F40-468E-8EB8-4F080F31583B}" destId="{44FA6374-83D3-4421-B758-FEE85A98618F}" srcOrd="0" destOrd="0" parTransId="{2C313E17-E9B9-4149-9DF8-F252A39E713E}" sibTransId="{24F4DBB3-144E-4A9C-BD57-5D481EDDAD21}"/>
    <dgm:cxn modelId="{3B290B9F-2403-4D10-9ECA-FEE09459BC5C}" type="presOf" srcId="{7DAB3311-0669-45E5-B99D-01D6F10E16D5}" destId="{227DC410-E4DB-461C-8EE5-C5FBAC429F11}" srcOrd="0" destOrd="0" presId="urn:microsoft.com/office/officeart/2008/layout/RadialCluster"/>
    <dgm:cxn modelId="{18325383-3485-4BFA-B829-BC4F5A005A8C}" type="presOf" srcId="{DECB78C3-405C-4228-B3D3-91B6F1ACEE76}" destId="{779BCC1F-C57D-40A8-8FA9-A1E818521B27}" srcOrd="0" destOrd="0" presId="urn:microsoft.com/office/officeart/2008/layout/RadialCluster"/>
    <dgm:cxn modelId="{8FC4F13D-7DAE-45BE-BD59-3F765E15A17C}" type="presOf" srcId="{3F1A25B0-7F40-468E-8EB8-4F080F31583B}" destId="{3A64FE84-7297-4044-9EE7-C7E66094A501}" srcOrd="0" destOrd="0" presId="urn:microsoft.com/office/officeart/2008/layout/RadialCluster"/>
    <dgm:cxn modelId="{D4054AFE-EE34-459D-A80E-DA631D0CC550}" type="presParOf" srcId="{3A64FE84-7297-4044-9EE7-C7E66094A501}" destId="{312B622A-ED57-47FA-BC24-34515909E0F4}" srcOrd="0" destOrd="0" presId="urn:microsoft.com/office/officeart/2008/layout/RadialCluster"/>
    <dgm:cxn modelId="{3E8DDEC9-B139-481C-AC4E-23F63B2C6046}" type="presParOf" srcId="{312B622A-ED57-47FA-BC24-34515909E0F4}" destId="{A2A4F78A-A341-4821-8B3E-31DEC9EDBAB7}" srcOrd="0" destOrd="0" presId="urn:microsoft.com/office/officeart/2008/layout/RadialCluster"/>
    <dgm:cxn modelId="{BDB83E59-D11C-47D1-A24F-E6124CCEB0E1}" type="presParOf" srcId="{312B622A-ED57-47FA-BC24-34515909E0F4}" destId="{4058659B-3030-4826-B778-DC0F5BEFBFDC}" srcOrd="1" destOrd="0" presId="urn:microsoft.com/office/officeart/2008/layout/RadialCluster"/>
    <dgm:cxn modelId="{13A351E0-25BA-4CBE-95B2-DECEFF9BD4E2}" type="presParOf" srcId="{312B622A-ED57-47FA-BC24-34515909E0F4}" destId="{779BCC1F-C57D-40A8-8FA9-A1E818521B27}" srcOrd="2" destOrd="0" presId="urn:microsoft.com/office/officeart/2008/layout/RadialCluster"/>
    <dgm:cxn modelId="{81F62CBC-E681-4988-BFDF-BF0B5D9B2A33}" type="presParOf" srcId="{312B622A-ED57-47FA-BC24-34515909E0F4}" destId="{C7A298AF-7AD4-4F78-B50B-2737748E736D}" srcOrd="3" destOrd="0" presId="urn:microsoft.com/office/officeart/2008/layout/RadialCluster"/>
    <dgm:cxn modelId="{4F51C8E8-CC98-4044-83EC-1454EF506050}" type="presParOf" srcId="{312B622A-ED57-47FA-BC24-34515909E0F4}" destId="{30F5ABD8-7494-4A5B-9BD8-ADC88650707E}" srcOrd="4" destOrd="0" presId="urn:microsoft.com/office/officeart/2008/layout/RadialCluster"/>
    <dgm:cxn modelId="{3F254CCA-8517-4A9A-BE66-33721D86DE23}" type="presParOf" srcId="{312B622A-ED57-47FA-BC24-34515909E0F4}" destId="{00E4432E-F179-4CBC-8A6B-76749AD41989}" srcOrd="5" destOrd="0" presId="urn:microsoft.com/office/officeart/2008/layout/RadialCluster"/>
    <dgm:cxn modelId="{0747C252-DB68-4A7B-80E5-713B243C5C4D}" type="presParOf" srcId="{312B622A-ED57-47FA-BC24-34515909E0F4}" destId="{E3E78CB4-89EF-414E-A5F2-97AB0B2618A1}" srcOrd="6" destOrd="0" presId="urn:microsoft.com/office/officeart/2008/layout/RadialCluster"/>
    <dgm:cxn modelId="{F96E147F-D99A-4E1D-8528-A932833AF730}" type="presParOf" srcId="{312B622A-ED57-47FA-BC24-34515909E0F4}" destId="{D7ADCBAA-EFDB-4FAC-96C4-AF9A9493DCCD}" srcOrd="7" destOrd="0" presId="urn:microsoft.com/office/officeart/2008/layout/RadialCluster"/>
    <dgm:cxn modelId="{36DD1CC0-C343-4C51-ADA4-5E4853076C5A}" type="presParOf" srcId="{312B622A-ED57-47FA-BC24-34515909E0F4}" destId="{1BB2C633-5284-4B58-A8DF-56AB354000B2}" srcOrd="8" destOrd="0" presId="urn:microsoft.com/office/officeart/2008/layout/RadialCluster"/>
    <dgm:cxn modelId="{904875BB-02CB-4F5F-B96C-B0F636118AB0}" type="presParOf" srcId="{312B622A-ED57-47FA-BC24-34515909E0F4}" destId="{F9F5FC58-3AA7-447C-8F3C-B909F6D53F60}" srcOrd="9" destOrd="0" presId="urn:microsoft.com/office/officeart/2008/layout/RadialCluster"/>
    <dgm:cxn modelId="{FBDCE2A4-4A3C-4735-8B77-FB224AB3EA7E}" type="presParOf" srcId="{312B622A-ED57-47FA-BC24-34515909E0F4}" destId="{166FC4B4-116D-4F99-B1F0-14E59FDBE2C3}" srcOrd="10" destOrd="0" presId="urn:microsoft.com/office/officeart/2008/layout/RadialCluster"/>
    <dgm:cxn modelId="{13A2CCCB-0A50-4B35-902D-5369EB783A80}" type="presParOf" srcId="{312B622A-ED57-47FA-BC24-34515909E0F4}" destId="{227DC410-E4DB-461C-8EE5-C5FBAC429F11}" srcOrd="11" destOrd="0" presId="urn:microsoft.com/office/officeart/2008/layout/RadialCluster"/>
    <dgm:cxn modelId="{8480F9D9-FEA9-4741-9005-97196982A23A}" type="presParOf" srcId="{312B622A-ED57-47FA-BC24-34515909E0F4}" destId="{967A663D-B0CB-40D2-ABD5-940B00987A84}" srcOrd="12" destOrd="0" presId="urn:microsoft.com/office/officeart/2008/layout/RadialCluster"/>
    <dgm:cxn modelId="{AE85279A-E99A-4B15-B4D1-9E279DD605F4}" type="presParOf" srcId="{312B622A-ED57-47FA-BC24-34515909E0F4}" destId="{A937B233-DC71-4934-8A59-480D63C5E064}" srcOrd="13" destOrd="0" presId="urn:microsoft.com/office/officeart/2008/layout/RadialCluster"/>
    <dgm:cxn modelId="{9FFF3DAE-A039-4FC6-82BB-1557BE2FAD9B}" type="presParOf" srcId="{312B622A-ED57-47FA-BC24-34515909E0F4}" destId="{155B6F53-E1FC-4619-93A4-D07CF7C84A0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13A19-5C72-4C23-BA18-0F295E6557A8}" type="doc">
      <dgm:prSet loTypeId="urn:microsoft.com/office/officeart/2009/3/layout/OpposingIdeas" loCatId="relationship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C9D66DB8-D15E-4C62-8BD0-22A4FD75D7B3}">
      <dgm:prSet phldrT="[Текст]"/>
      <dgm:spPr/>
      <dgm:t>
        <a:bodyPr/>
        <a:lstStyle/>
        <a:p>
          <a:r>
            <a:rPr lang="uk-UA" i="1" dirty="0" smtClean="0"/>
            <a:t>Навчальна мета</a:t>
          </a:r>
          <a:endParaRPr lang="uk-UA" dirty="0"/>
        </a:p>
      </dgm:t>
    </dgm:pt>
    <dgm:pt modelId="{D55D58CE-17C5-4B58-B6AE-94BC45407EA4}" type="parTrans" cxnId="{2330E096-BEE2-4AFF-B23D-C1222DD67E77}">
      <dgm:prSet/>
      <dgm:spPr/>
      <dgm:t>
        <a:bodyPr/>
        <a:lstStyle/>
        <a:p>
          <a:endParaRPr lang="uk-UA"/>
        </a:p>
      </dgm:t>
    </dgm:pt>
    <dgm:pt modelId="{78CA98DD-AD28-4BB2-88DC-7A82D584EEC3}" type="sibTrans" cxnId="{2330E096-BEE2-4AFF-B23D-C1222DD67E77}">
      <dgm:prSet/>
      <dgm:spPr/>
      <dgm:t>
        <a:bodyPr/>
        <a:lstStyle/>
        <a:p>
          <a:endParaRPr lang="uk-UA"/>
        </a:p>
      </dgm:t>
    </dgm:pt>
    <dgm:pt modelId="{2B480CCF-2F7D-46CC-BF13-AEEE9212489B}">
      <dgm:prSet phldrT="[Текст]" custT="1"/>
      <dgm:spPr/>
      <dgm:t>
        <a:bodyPr/>
        <a:lstStyle/>
        <a:p>
          <a:pPr algn="ctr"/>
          <a:r>
            <a:rPr lang="uk-UA" sz="1800" i="1" dirty="0" smtClean="0"/>
            <a:t>На уроці ми повторимо правопис префіксів роз-, без-; попрацюємо над складанням текстів за відомим початком.</a:t>
          </a:r>
          <a:endParaRPr lang="uk-UA" sz="1800" dirty="0"/>
        </a:p>
      </dgm:t>
    </dgm:pt>
    <dgm:pt modelId="{9971CE39-9475-49AB-9303-5A00B6834388}" type="parTrans" cxnId="{D388781B-95CB-4C7C-AB68-7CCD5CF2A0F3}">
      <dgm:prSet/>
      <dgm:spPr/>
      <dgm:t>
        <a:bodyPr/>
        <a:lstStyle/>
        <a:p>
          <a:endParaRPr lang="uk-UA"/>
        </a:p>
      </dgm:t>
    </dgm:pt>
    <dgm:pt modelId="{DDCA129A-C79E-4D78-8213-89FE4845C559}" type="sibTrans" cxnId="{D388781B-95CB-4C7C-AB68-7CCD5CF2A0F3}">
      <dgm:prSet/>
      <dgm:spPr/>
      <dgm:t>
        <a:bodyPr/>
        <a:lstStyle/>
        <a:p>
          <a:endParaRPr lang="uk-UA"/>
        </a:p>
      </dgm:t>
    </dgm:pt>
    <dgm:pt modelId="{BA92E1D5-A040-4B78-B8E4-7EE1AE569634}">
      <dgm:prSet phldrT="[Текст]"/>
      <dgm:spPr/>
      <dgm:t>
        <a:bodyPr/>
        <a:lstStyle/>
        <a:p>
          <a:r>
            <a:rPr lang="uk-UA" i="1" dirty="0" smtClean="0"/>
            <a:t>Ігрова мета</a:t>
          </a:r>
          <a:endParaRPr lang="uk-UA" dirty="0"/>
        </a:p>
      </dgm:t>
    </dgm:pt>
    <dgm:pt modelId="{87874439-AF0D-48E1-85C4-18C7E89EACA4}" type="parTrans" cxnId="{29ACB5E1-0DBE-43EF-916D-C9BE395116E1}">
      <dgm:prSet/>
      <dgm:spPr/>
      <dgm:t>
        <a:bodyPr/>
        <a:lstStyle/>
        <a:p>
          <a:endParaRPr lang="uk-UA"/>
        </a:p>
      </dgm:t>
    </dgm:pt>
    <dgm:pt modelId="{4D9E64E7-D3F2-4A7C-8C93-EE0E73BFBCDC}" type="sibTrans" cxnId="{29ACB5E1-0DBE-43EF-916D-C9BE395116E1}">
      <dgm:prSet/>
      <dgm:spPr/>
      <dgm:t>
        <a:bodyPr/>
        <a:lstStyle/>
        <a:p>
          <a:endParaRPr lang="uk-UA"/>
        </a:p>
      </dgm:t>
    </dgm:pt>
    <dgm:pt modelId="{65EB6FB2-F393-4533-9208-B74210CDB7F0}">
      <dgm:prSet phldrT="[Текст]" custT="1"/>
      <dgm:spPr/>
      <dgm:t>
        <a:bodyPr/>
        <a:lstStyle/>
        <a:p>
          <a:pPr algn="ctr"/>
          <a:r>
            <a:rPr lang="uk-UA" sz="1800" i="1" dirty="0" smtClean="0"/>
            <a:t>Щоб врятувати героя, вам доведеться розкрити таємницю загадкової скриньки. Для цього потрібно знайти ключ, щоб її відкрити</a:t>
          </a:r>
          <a:endParaRPr lang="uk-UA" sz="1800" dirty="0"/>
        </a:p>
      </dgm:t>
    </dgm:pt>
    <dgm:pt modelId="{27BF7A4C-4EA5-4447-9AD2-4D8CB25FBC38}" type="parTrans" cxnId="{24058CB5-7D75-48C5-81CE-C034AE84F039}">
      <dgm:prSet/>
      <dgm:spPr/>
      <dgm:t>
        <a:bodyPr/>
        <a:lstStyle/>
        <a:p>
          <a:endParaRPr lang="uk-UA"/>
        </a:p>
      </dgm:t>
    </dgm:pt>
    <dgm:pt modelId="{1B8C7D85-8B43-4C95-8C00-267DF1F62460}" type="sibTrans" cxnId="{24058CB5-7D75-48C5-81CE-C034AE84F039}">
      <dgm:prSet/>
      <dgm:spPr/>
      <dgm:t>
        <a:bodyPr/>
        <a:lstStyle/>
        <a:p>
          <a:endParaRPr lang="uk-UA"/>
        </a:p>
      </dgm:t>
    </dgm:pt>
    <dgm:pt modelId="{5716265F-F3F3-4E53-A782-8EE47206CCEF}" type="pres">
      <dgm:prSet presAssocID="{FA613A19-5C72-4C23-BA18-0F295E6557A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4799A2-E754-438E-9F85-A64FD13B5019}" type="pres">
      <dgm:prSet presAssocID="{FA613A19-5C72-4C23-BA18-0F295E6557A8}" presName="Background" presStyleLbl="node1" presStyleIdx="0" presStyleCnt="1" custScaleX="102022" custScaleY="112340" custLinFactNeighborX="1506" custLinFactNeighborY="5201"/>
      <dgm:spPr/>
      <dgm:t>
        <a:bodyPr/>
        <a:lstStyle/>
        <a:p>
          <a:endParaRPr lang="uk-UA"/>
        </a:p>
      </dgm:t>
    </dgm:pt>
    <dgm:pt modelId="{3A6EC1CA-CB93-4982-A908-45D023A8B8F2}" type="pres">
      <dgm:prSet presAssocID="{FA613A19-5C72-4C23-BA18-0F295E6557A8}" presName="Divider" presStyleLbl="callout" presStyleIdx="0" presStyleCnt="1"/>
      <dgm:spPr/>
      <dgm:t>
        <a:bodyPr/>
        <a:lstStyle/>
        <a:p>
          <a:endParaRPr lang="uk-UA"/>
        </a:p>
      </dgm:t>
    </dgm:pt>
    <dgm:pt modelId="{244D9237-CAC1-450A-9BCF-121992F78DF3}" type="pres">
      <dgm:prSet presAssocID="{FA613A19-5C72-4C23-BA18-0F295E6557A8}" presName="ChildText1" presStyleLbl="revTx" presStyleIdx="0" presStyleCnt="0" custScaleY="128931" custLinFactNeighborX="-3503" custLinFactNeighborY="23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AFD0CF-672F-4A9A-9F37-8C18CE14AB19}" type="pres">
      <dgm:prSet presAssocID="{FA613A19-5C72-4C23-BA18-0F295E6557A8}" presName="ChildText2" presStyleLbl="revTx" presStyleIdx="0" presStyleCnt="0" custScaleY="123145" custLinFactNeighborX="-3123" custLinFactNeighborY="12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A5C213-D9B7-4F2F-BCEE-5C7F69B7A629}" type="pres">
      <dgm:prSet presAssocID="{FA613A19-5C72-4C23-BA18-0F295E6557A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C15A3E48-0FFF-4A12-8410-C19E73B65931}" type="pres">
      <dgm:prSet presAssocID="{FA613A19-5C72-4C23-BA18-0F295E6557A8}" presName="ParentShape1" presStyleLbl="alignImgPlace1" presStyleIdx="0" presStyleCnt="2">
        <dgm:presLayoutVars/>
      </dgm:prSet>
      <dgm:spPr/>
      <dgm:t>
        <a:bodyPr/>
        <a:lstStyle/>
        <a:p>
          <a:endParaRPr lang="uk-UA"/>
        </a:p>
      </dgm:t>
    </dgm:pt>
    <dgm:pt modelId="{83B67515-87BA-4441-811B-FB9645167A58}" type="pres">
      <dgm:prSet presAssocID="{FA613A19-5C72-4C23-BA18-0F295E6557A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C12C9A95-6703-4868-8FF7-DC7DA96E4A60}" type="pres">
      <dgm:prSet presAssocID="{FA613A19-5C72-4C23-BA18-0F295E6557A8}" presName="ParentShape2" presStyleLbl="alignImgPlace1" presStyleIdx="1" presStyleCnt="2">
        <dgm:presLayoutVars/>
      </dgm:prSet>
      <dgm:spPr/>
      <dgm:t>
        <a:bodyPr/>
        <a:lstStyle/>
        <a:p>
          <a:endParaRPr lang="uk-UA"/>
        </a:p>
      </dgm:t>
    </dgm:pt>
  </dgm:ptLst>
  <dgm:cxnLst>
    <dgm:cxn modelId="{2330E096-BEE2-4AFF-B23D-C1222DD67E77}" srcId="{FA613A19-5C72-4C23-BA18-0F295E6557A8}" destId="{C9D66DB8-D15E-4C62-8BD0-22A4FD75D7B3}" srcOrd="0" destOrd="0" parTransId="{D55D58CE-17C5-4B58-B6AE-94BC45407EA4}" sibTransId="{78CA98DD-AD28-4BB2-88DC-7A82D584EEC3}"/>
    <dgm:cxn modelId="{316F007E-E06D-4D9F-94ED-D46052F3FF04}" type="presOf" srcId="{BA92E1D5-A040-4B78-B8E4-7EE1AE569634}" destId="{83B67515-87BA-4441-811B-FB9645167A58}" srcOrd="0" destOrd="0" presId="urn:microsoft.com/office/officeart/2009/3/layout/OpposingIdeas"/>
    <dgm:cxn modelId="{29ACB5E1-0DBE-43EF-916D-C9BE395116E1}" srcId="{FA613A19-5C72-4C23-BA18-0F295E6557A8}" destId="{BA92E1D5-A040-4B78-B8E4-7EE1AE569634}" srcOrd="1" destOrd="0" parTransId="{87874439-AF0D-48E1-85C4-18C7E89EACA4}" sibTransId="{4D9E64E7-D3F2-4A7C-8C93-EE0E73BFBCDC}"/>
    <dgm:cxn modelId="{D388781B-95CB-4C7C-AB68-7CCD5CF2A0F3}" srcId="{C9D66DB8-D15E-4C62-8BD0-22A4FD75D7B3}" destId="{2B480CCF-2F7D-46CC-BF13-AEEE9212489B}" srcOrd="0" destOrd="0" parTransId="{9971CE39-9475-49AB-9303-5A00B6834388}" sibTransId="{DDCA129A-C79E-4D78-8213-89FE4845C559}"/>
    <dgm:cxn modelId="{71075AD7-9283-4AB8-AC12-A9027E5F4EFE}" type="presOf" srcId="{C9D66DB8-D15E-4C62-8BD0-22A4FD75D7B3}" destId="{C15A3E48-0FFF-4A12-8410-C19E73B65931}" srcOrd="1" destOrd="0" presId="urn:microsoft.com/office/officeart/2009/3/layout/OpposingIdeas"/>
    <dgm:cxn modelId="{24058CB5-7D75-48C5-81CE-C034AE84F039}" srcId="{BA92E1D5-A040-4B78-B8E4-7EE1AE569634}" destId="{65EB6FB2-F393-4533-9208-B74210CDB7F0}" srcOrd="0" destOrd="0" parTransId="{27BF7A4C-4EA5-4447-9AD2-4D8CB25FBC38}" sibTransId="{1B8C7D85-8B43-4C95-8C00-267DF1F62460}"/>
    <dgm:cxn modelId="{29C84928-DE70-4D6C-ADDC-83F4962E6221}" type="presOf" srcId="{BA92E1D5-A040-4B78-B8E4-7EE1AE569634}" destId="{C12C9A95-6703-4868-8FF7-DC7DA96E4A60}" srcOrd="1" destOrd="0" presId="urn:microsoft.com/office/officeart/2009/3/layout/OpposingIdeas"/>
    <dgm:cxn modelId="{7E34FF30-8A42-4ADC-8F45-7FD58EDBCE62}" type="presOf" srcId="{FA613A19-5C72-4C23-BA18-0F295E6557A8}" destId="{5716265F-F3F3-4E53-A782-8EE47206CCEF}" srcOrd="0" destOrd="0" presId="urn:microsoft.com/office/officeart/2009/3/layout/OpposingIdeas"/>
    <dgm:cxn modelId="{9519E5CA-1482-43DB-828E-00F6FF2BA158}" type="presOf" srcId="{2B480CCF-2F7D-46CC-BF13-AEEE9212489B}" destId="{244D9237-CAC1-450A-9BCF-121992F78DF3}" srcOrd="0" destOrd="0" presId="urn:microsoft.com/office/officeart/2009/3/layout/OpposingIdeas"/>
    <dgm:cxn modelId="{0E5FC51B-5F26-4B71-BB04-C6ED8B022015}" type="presOf" srcId="{65EB6FB2-F393-4533-9208-B74210CDB7F0}" destId="{A4AFD0CF-672F-4A9A-9F37-8C18CE14AB19}" srcOrd="0" destOrd="0" presId="urn:microsoft.com/office/officeart/2009/3/layout/OpposingIdeas"/>
    <dgm:cxn modelId="{F2EEFBC0-0C94-4482-B215-DBC258C975BF}" type="presOf" srcId="{C9D66DB8-D15E-4C62-8BD0-22A4FD75D7B3}" destId="{04A5C213-D9B7-4F2F-BCEE-5C7F69B7A629}" srcOrd="0" destOrd="0" presId="urn:microsoft.com/office/officeart/2009/3/layout/OpposingIdeas"/>
    <dgm:cxn modelId="{E15B8A2C-691D-4BC4-A0D6-509ABE0CC7F9}" type="presParOf" srcId="{5716265F-F3F3-4E53-A782-8EE47206CCEF}" destId="{E24799A2-E754-438E-9F85-A64FD13B5019}" srcOrd="0" destOrd="0" presId="urn:microsoft.com/office/officeart/2009/3/layout/OpposingIdeas"/>
    <dgm:cxn modelId="{E7167FAA-8CCF-4FC3-AE21-F91B762F126C}" type="presParOf" srcId="{5716265F-F3F3-4E53-A782-8EE47206CCEF}" destId="{3A6EC1CA-CB93-4982-A908-45D023A8B8F2}" srcOrd="1" destOrd="0" presId="urn:microsoft.com/office/officeart/2009/3/layout/OpposingIdeas"/>
    <dgm:cxn modelId="{7BA02550-B4D4-4E3C-81D4-5B591591F5E8}" type="presParOf" srcId="{5716265F-F3F3-4E53-A782-8EE47206CCEF}" destId="{244D9237-CAC1-450A-9BCF-121992F78DF3}" srcOrd="2" destOrd="0" presId="urn:microsoft.com/office/officeart/2009/3/layout/OpposingIdeas"/>
    <dgm:cxn modelId="{273B7E8A-5D27-4FC5-A1F6-1FDDC09CD91C}" type="presParOf" srcId="{5716265F-F3F3-4E53-A782-8EE47206CCEF}" destId="{A4AFD0CF-672F-4A9A-9F37-8C18CE14AB19}" srcOrd="3" destOrd="0" presId="urn:microsoft.com/office/officeart/2009/3/layout/OpposingIdeas"/>
    <dgm:cxn modelId="{1ADFD051-7293-4679-896A-5F81ACC1293B}" type="presParOf" srcId="{5716265F-F3F3-4E53-A782-8EE47206CCEF}" destId="{04A5C213-D9B7-4F2F-BCEE-5C7F69B7A629}" srcOrd="4" destOrd="0" presId="urn:microsoft.com/office/officeart/2009/3/layout/OpposingIdeas"/>
    <dgm:cxn modelId="{37B51E5D-35B8-4AE3-A532-E6F305F913DE}" type="presParOf" srcId="{5716265F-F3F3-4E53-A782-8EE47206CCEF}" destId="{C15A3E48-0FFF-4A12-8410-C19E73B65931}" srcOrd="5" destOrd="0" presId="urn:microsoft.com/office/officeart/2009/3/layout/OpposingIdeas"/>
    <dgm:cxn modelId="{B5883803-C61A-4D8B-B8CB-C4F19AE119E6}" type="presParOf" srcId="{5716265F-F3F3-4E53-A782-8EE47206CCEF}" destId="{83B67515-87BA-4441-811B-FB9645167A58}" srcOrd="6" destOrd="0" presId="urn:microsoft.com/office/officeart/2009/3/layout/OpposingIdeas"/>
    <dgm:cxn modelId="{AD21C282-D341-431A-902C-CB7BD1661B65}" type="presParOf" srcId="{5716265F-F3F3-4E53-A782-8EE47206CCEF}" destId="{C12C9A95-6703-4868-8FF7-DC7DA96E4A6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FBC97-F134-4D79-9CAE-965ED9602A29}">
      <dsp:nvSpPr>
        <dsp:cNvPr id="0" name=""/>
        <dsp:cNvSpPr/>
      </dsp:nvSpPr>
      <dsp:spPr>
        <a:xfrm>
          <a:off x="6138" y="87236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Вступ, керівництво до дії</a:t>
          </a:r>
          <a:endParaRPr lang="ru-RU" sz="1600" b="1" kern="1200" dirty="0"/>
        </a:p>
      </dsp:txBody>
      <dsp:txXfrm>
        <a:off x="38383" y="904610"/>
        <a:ext cx="1770377" cy="1036430"/>
      </dsp:txXfrm>
    </dsp:sp>
    <dsp:sp modelId="{9AB2B0D5-CB21-4656-BAE9-0C3FB333C377}">
      <dsp:nvSpPr>
        <dsp:cNvPr id="0" name=""/>
        <dsp:cNvSpPr/>
      </dsp:nvSpPr>
      <dsp:spPr>
        <a:xfrm>
          <a:off x="2002475" y="1195302"/>
          <a:ext cx="388991" cy="455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002475" y="1286311"/>
        <a:ext cx="272294" cy="273029"/>
      </dsp:txXfrm>
    </dsp:sp>
    <dsp:sp modelId="{39EC8A20-799D-48FA-BEF8-DAAA1DBDBB8D}">
      <dsp:nvSpPr>
        <dsp:cNvPr id="0" name=""/>
        <dsp:cNvSpPr/>
      </dsp:nvSpPr>
      <dsp:spPr>
        <a:xfrm>
          <a:off x="2574954" y="87236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Центральне завдання</a:t>
          </a:r>
          <a:endParaRPr lang="ru-RU" sz="1600" b="1" kern="1200" dirty="0"/>
        </a:p>
      </dsp:txBody>
      <dsp:txXfrm>
        <a:off x="2607199" y="904610"/>
        <a:ext cx="1770377" cy="1036430"/>
      </dsp:txXfrm>
    </dsp:sp>
    <dsp:sp modelId="{250D57F0-215D-4DCA-82C8-DE7012EE231A}">
      <dsp:nvSpPr>
        <dsp:cNvPr id="0" name=""/>
        <dsp:cNvSpPr/>
      </dsp:nvSpPr>
      <dsp:spPr>
        <a:xfrm>
          <a:off x="4571290" y="1195302"/>
          <a:ext cx="388991" cy="455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4571290" y="1286311"/>
        <a:ext cx="272294" cy="273029"/>
      </dsp:txXfrm>
    </dsp:sp>
    <dsp:sp modelId="{470A1F1C-04E5-4597-88A7-87DEEE516434}">
      <dsp:nvSpPr>
        <dsp:cNvPr id="0" name=""/>
        <dsp:cNvSpPr/>
      </dsp:nvSpPr>
      <dsp:spPr>
        <a:xfrm>
          <a:off x="5143769" y="87236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Список інформаційних ресурсів</a:t>
          </a:r>
          <a:endParaRPr lang="ru-RU" sz="1600" b="1" kern="1200" dirty="0"/>
        </a:p>
      </dsp:txBody>
      <dsp:txXfrm>
        <a:off x="5176014" y="904610"/>
        <a:ext cx="1770377" cy="1036430"/>
      </dsp:txXfrm>
    </dsp:sp>
    <dsp:sp modelId="{7FACFE24-3FC1-4865-94FE-B729969DE24B}">
      <dsp:nvSpPr>
        <dsp:cNvPr id="0" name=""/>
        <dsp:cNvSpPr/>
      </dsp:nvSpPr>
      <dsp:spPr>
        <a:xfrm rot="5400000">
          <a:off x="5866707" y="2101727"/>
          <a:ext cx="388991" cy="455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5924689" y="2134755"/>
        <a:ext cx="273029" cy="272294"/>
      </dsp:txXfrm>
    </dsp:sp>
    <dsp:sp modelId="{B90DFCAE-FC56-488A-BA14-D6ADE6C3D7D0}">
      <dsp:nvSpPr>
        <dsp:cNvPr id="0" name=""/>
        <dsp:cNvSpPr/>
      </dsp:nvSpPr>
      <dsp:spPr>
        <a:xfrm>
          <a:off x="5143769" y="2707233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Опис процедури роботи</a:t>
          </a:r>
          <a:endParaRPr lang="ru-RU" sz="1600" b="1" kern="1200" dirty="0"/>
        </a:p>
      </dsp:txBody>
      <dsp:txXfrm>
        <a:off x="5176014" y="2739478"/>
        <a:ext cx="1770377" cy="1036430"/>
      </dsp:txXfrm>
    </dsp:sp>
    <dsp:sp modelId="{A02EFCCA-A32D-4BAE-A5E5-8D61F02362F5}">
      <dsp:nvSpPr>
        <dsp:cNvPr id="0" name=""/>
        <dsp:cNvSpPr/>
      </dsp:nvSpPr>
      <dsp:spPr>
        <a:xfrm rot="10800000">
          <a:off x="4593308" y="3030170"/>
          <a:ext cx="388991" cy="455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4710005" y="3121179"/>
        <a:ext cx="272294" cy="273029"/>
      </dsp:txXfrm>
    </dsp:sp>
    <dsp:sp modelId="{937B1C59-CB75-4C09-BF33-B3378335629E}">
      <dsp:nvSpPr>
        <dsp:cNvPr id="0" name=""/>
        <dsp:cNvSpPr/>
      </dsp:nvSpPr>
      <dsp:spPr>
        <a:xfrm>
          <a:off x="2574954" y="2707233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Розробка критеріїв оцінювання</a:t>
          </a:r>
          <a:endParaRPr lang="ru-RU" sz="1600" b="1" kern="1200" dirty="0"/>
        </a:p>
      </dsp:txBody>
      <dsp:txXfrm>
        <a:off x="2607199" y="2739478"/>
        <a:ext cx="1770377" cy="1036430"/>
      </dsp:txXfrm>
    </dsp:sp>
    <dsp:sp modelId="{2A19150E-462E-4E8E-A427-8A41C7FDB9E3}">
      <dsp:nvSpPr>
        <dsp:cNvPr id="0" name=""/>
        <dsp:cNvSpPr/>
      </dsp:nvSpPr>
      <dsp:spPr>
        <a:xfrm rot="10800000">
          <a:off x="2024493" y="3030170"/>
          <a:ext cx="388991" cy="455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141190" y="3121179"/>
        <a:ext cx="272294" cy="273029"/>
      </dsp:txXfrm>
    </dsp:sp>
    <dsp:sp modelId="{72CDAF75-A3E1-441F-ABFE-84E02D1723A2}">
      <dsp:nvSpPr>
        <dsp:cNvPr id="0" name=""/>
        <dsp:cNvSpPr/>
      </dsp:nvSpPr>
      <dsp:spPr>
        <a:xfrm>
          <a:off x="6138" y="2707233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Висновок</a:t>
          </a:r>
          <a:endParaRPr lang="ru-RU" sz="1600" kern="1200" dirty="0"/>
        </a:p>
      </dsp:txBody>
      <dsp:txXfrm>
        <a:off x="38383" y="2739478"/>
        <a:ext cx="1770377" cy="1036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7EBF-3E07-4FC9-A714-D37FF879409B}">
      <dsp:nvSpPr>
        <dsp:cNvPr id="0" name=""/>
        <dsp:cNvSpPr/>
      </dsp:nvSpPr>
      <dsp:spPr>
        <a:xfrm>
          <a:off x="0" y="483922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8BCC4B-2C47-4497-8D38-D290727449EE}">
      <dsp:nvSpPr>
        <dsp:cNvPr id="0" name=""/>
        <dsp:cNvSpPr/>
      </dsp:nvSpPr>
      <dsp:spPr>
        <a:xfrm>
          <a:off x="363640" y="69720"/>
          <a:ext cx="5379012" cy="6503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Проходження за сюжетом.</a:t>
          </a:r>
          <a:endParaRPr lang="ru-RU" sz="1600" b="1" kern="1200" dirty="0"/>
        </a:p>
      </dsp:txBody>
      <dsp:txXfrm>
        <a:off x="395388" y="101468"/>
        <a:ext cx="5315516" cy="586865"/>
      </dsp:txXfrm>
    </dsp:sp>
    <dsp:sp modelId="{D434AEED-4B38-489E-9807-FD2C43EE36E1}">
      <dsp:nvSpPr>
        <dsp:cNvPr id="0" name=""/>
        <dsp:cNvSpPr/>
      </dsp:nvSpPr>
      <dsp:spPr>
        <a:xfrm>
          <a:off x="0" y="1360229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1129"/>
              <a:satOff val="12227"/>
              <a:lumOff val="282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08311-EC9F-4C67-AE87-54ECCDD24D4F}">
      <dsp:nvSpPr>
        <dsp:cNvPr id="0" name=""/>
        <dsp:cNvSpPr/>
      </dsp:nvSpPr>
      <dsp:spPr>
        <a:xfrm>
          <a:off x="363640" y="973522"/>
          <a:ext cx="5415005" cy="622867"/>
        </a:xfrm>
        <a:prstGeom prst="roundRect">
          <a:avLst/>
        </a:prstGeom>
        <a:gradFill rotWithShape="0">
          <a:gsLst>
            <a:gs pos="0">
              <a:schemeClr val="accent5">
                <a:hueOff val="61129"/>
                <a:satOff val="12227"/>
                <a:lumOff val="2824"/>
                <a:alphaOff val="0"/>
              </a:schemeClr>
            </a:gs>
            <a:gs pos="100000">
              <a:schemeClr val="accent5">
                <a:hueOff val="61129"/>
                <a:satOff val="12227"/>
                <a:lumOff val="282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61129"/>
              <a:satOff val="12227"/>
              <a:lumOff val="282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Питання розраховані на застосування логіки</a:t>
          </a:r>
          <a:endParaRPr lang="ru-RU" sz="1600" b="1" kern="1200" dirty="0"/>
        </a:p>
      </dsp:txBody>
      <dsp:txXfrm>
        <a:off x="394046" y="1003928"/>
        <a:ext cx="5354193" cy="562055"/>
      </dsp:txXfrm>
    </dsp:sp>
    <dsp:sp modelId="{59CE0B4B-BE16-4C1F-98C0-E996855DE91E}">
      <dsp:nvSpPr>
        <dsp:cNvPr id="0" name=""/>
        <dsp:cNvSpPr/>
      </dsp:nvSpPr>
      <dsp:spPr>
        <a:xfrm>
          <a:off x="0" y="2280396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2257"/>
              <a:satOff val="24455"/>
              <a:lumOff val="564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366D54-743A-46D1-B3AC-6B766DE0E45F}">
      <dsp:nvSpPr>
        <dsp:cNvPr id="0" name=""/>
        <dsp:cNvSpPr/>
      </dsp:nvSpPr>
      <dsp:spPr>
        <a:xfrm>
          <a:off x="363640" y="1849829"/>
          <a:ext cx="5415005" cy="666726"/>
        </a:xfrm>
        <a:prstGeom prst="roundRect">
          <a:avLst/>
        </a:prstGeom>
        <a:gradFill rotWithShape="0">
          <a:gsLst>
            <a:gs pos="0">
              <a:schemeClr val="accent5">
                <a:hueOff val="122257"/>
                <a:satOff val="24455"/>
                <a:lumOff val="5647"/>
                <a:alphaOff val="0"/>
              </a:schemeClr>
            </a:gs>
            <a:gs pos="100000">
              <a:schemeClr val="accent5">
                <a:hueOff val="122257"/>
                <a:satOff val="24455"/>
                <a:lumOff val="56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122257"/>
              <a:satOff val="24455"/>
              <a:lumOff val="56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Однозначність відповіді</a:t>
          </a:r>
          <a:endParaRPr lang="ru-RU" sz="1600" b="1" kern="1200" dirty="0"/>
        </a:p>
      </dsp:txBody>
      <dsp:txXfrm>
        <a:off x="396187" y="1882376"/>
        <a:ext cx="5349911" cy="601632"/>
      </dsp:txXfrm>
    </dsp:sp>
    <dsp:sp modelId="{C774D67C-E21E-4D68-A286-48C8F3F30319}">
      <dsp:nvSpPr>
        <dsp:cNvPr id="0" name=""/>
        <dsp:cNvSpPr/>
      </dsp:nvSpPr>
      <dsp:spPr>
        <a:xfrm>
          <a:off x="0" y="314568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3386"/>
              <a:satOff val="36682"/>
              <a:lumOff val="84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7FBBDE-A210-4D05-BF0E-823BCC42635A}">
      <dsp:nvSpPr>
        <dsp:cNvPr id="0" name=""/>
        <dsp:cNvSpPr/>
      </dsp:nvSpPr>
      <dsp:spPr>
        <a:xfrm>
          <a:off x="363640" y="2769996"/>
          <a:ext cx="5415005" cy="611848"/>
        </a:xfrm>
        <a:prstGeom prst="roundRect">
          <a:avLst/>
        </a:prstGeom>
        <a:gradFill rotWithShape="0">
          <a:gsLst>
            <a:gs pos="0">
              <a:schemeClr val="accent5">
                <a:hueOff val="183386"/>
                <a:satOff val="36682"/>
                <a:lumOff val="8471"/>
                <a:alphaOff val="0"/>
              </a:schemeClr>
            </a:gs>
            <a:gs pos="100000">
              <a:schemeClr val="accent5">
                <a:hueOff val="183386"/>
                <a:satOff val="36682"/>
                <a:lumOff val="847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183386"/>
              <a:satOff val="36682"/>
              <a:lumOff val="847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Регламентована кількість часу на обговорення</a:t>
          </a:r>
          <a:endParaRPr lang="ru-RU" sz="1600" b="1" kern="1200" dirty="0"/>
        </a:p>
      </dsp:txBody>
      <dsp:txXfrm>
        <a:off x="393508" y="2799864"/>
        <a:ext cx="5355269" cy="552112"/>
      </dsp:txXfrm>
    </dsp:sp>
    <dsp:sp modelId="{F5854F49-E3EF-4C17-89B5-64E1B7D01521}">
      <dsp:nvSpPr>
        <dsp:cNvPr id="0" name=""/>
        <dsp:cNvSpPr/>
      </dsp:nvSpPr>
      <dsp:spPr>
        <a:xfrm>
          <a:off x="0" y="4060343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44514"/>
              <a:satOff val="48910"/>
              <a:lumOff val="112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CEE36-8635-4FFC-80EF-13B31E6480A8}">
      <dsp:nvSpPr>
        <dsp:cNvPr id="0" name=""/>
        <dsp:cNvSpPr/>
      </dsp:nvSpPr>
      <dsp:spPr>
        <a:xfrm>
          <a:off x="363640" y="3635284"/>
          <a:ext cx="5415005" cy="661219"/>
        </a:xfrm>
        <a:prstGeom prst="roundRect">
          <a:avLst/>
        </a:prstGeom>
        <a:gradFill rotWithShape="0">
          <a:gsLst>
            <a:gs pos="0">
              <a:schemeClr val="accent5">
                <a:hueOff val="244514"/>
                <a:satOff val="48910"/>
                <a:lumOff val="11294"/>
                <a:alphaOff val="0"/>
              </a:schemeClr>
            </a:gs>
            <a:gs pos="100000">
              <a:schemeClr val="accent5">
                <a:hueOff val="244514"/>
                <a:satOff val="48910"/>
                <a:lumOff val="1129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244514"/>
              <a:satOff val="48910"/>
              <a:lumOff val="1129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Залучення всіх учасників</a:t>
          </a:r>
          <a:endParaRPr lang="ru-RU" sz="1600" b="1" kern="1200" dirty="0"/>
        </a:p>
      </dsp:txBody>
      <dsp:txXfrm>
        <a:off x="395918" y="3667562"/>
        <a:ext cx="5350449" cy="596663"/>
      </dsp:txXfrm>
    </dsp:sp>
    <dsp:sp modelId="{EE263E49-2241-40FC-835E-6375F8FE8280}">
      <dsp:nvSpPr>
        <dsp:cNvPr id="0" name=""/>
        <dsp:cNvSpPr/>
      </dsp:nvSpPr>
      <dsp:spPr>
        <a:xfrm>
          <a:off x="0" y="4999687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D8811A-5FF9-47D5-8684-BADF1BC0A5DC}">
      <dsp:nvSpPr>
        <dsp:cNvPr id="0" name=""/>
        <dsp:cNvSpPr/>
      </dsp:nvSpPr>
      <dsp:spPr>
        <a:xfrm>
          <a:off x="363640" y="4549943"/>
          <a:ext cx="5559028" cy="685903"/>
        </a:xfrm>
        <a:prstGeom prst="roundRect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305643"/>
              <a:satOff val="61137"/>
              <a:lumOff val="1411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Міжпредметні зв’язки</a:t>
          </a:r>
          <a:endParaRPr lang="ru-RU" sz="1600" b="1" kern="1200" dirty="0"/>
        </a:p>
      </dsp:txBody>
      <dsp:txXfrm>
        <a:off x="397123" y="4583426"/>
        <a:ext cx="5492062" cy="618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4F78A-A341-4821-8B3E-31DEC9EDBAB7}">
      <dsp:nvSpPr>
        <dsp:cNvPr id="0" name=""/>
        <dsp:cNvSpPr/>
      </dsp:nvSpPr>
      <dsp:spPr>
        <a:xfrm>
          <a:off x="2003551" y="2378650"/>
          <a:ext cx="3340243" cy="9652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kern="1200" dirty="0" smtClean="0"/>
            <a:t>Переваги використання </a:t>
          </a:r>
          <a:r>
            <a:rPr lang="uk-UA" sz="2300" b="0" kern="1200" dirty="0" err="1" smtClean="0"/>
            <a:t>квесту</a:t>
          </a:r>
          <a:endParaRPr lang="ru-RU" sz="2300" b="0" kern="1200" dirty="0"/>
        </a:p>
      </dsp:txBody>
      <dsp:txXfrm>
        <a:off x="2050672" y="2425771"/>
        <a:ext cx="3246001" cy="871036"/>
      </dsp:txXfrm>
    </dsp:sp>
    <dsp:sp modelId="{4058659B-3030-4826-B778-DC0F5BEFBFDC}">
      <dsp:nvSpPr>
        <dsp:cNvPr id="0" name=""/>
        <dsp:cNvSpPr/>
      </dsp:nvSpPr>
      <dsp:spPr>
        <a:xfrm rot="16200000">
          <a:off x="2997315" y="1702292"/>
          <a:ext cx="1352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71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BCC1F-C57D-40A8-8FA9-A1E818521B27}">
      <dsp:nvSpPr>
        <dsp:cNvPr id="0" name=""/>
        <dsp:cNvSpPr/>
      </dsp:nvSpPr>
      <dsp:spPr>
        <a:xfrm>
          <a:off x="2774113" y="153741"/>
          <a:ext cx="1799118" cy="872193"/>
        </a:xfrm>
        <a:prstGeom prst="roundRect">
          <a:avLst/>
        </a:prstGeom>
        <a:gradFill rotWithShape="0">
          <a:gsLst>
            <a:gs pos="0">
              <a:schemeClr val="accent3">
                <a:hueOff val="350342"/>
                <a:satOff val="-11589"/>
                <a:lumOff val="-168"/>
                <a:alphaOff val="0"/>
              </a:schemeClr>
            </a:gs>
            <a:gs pos="100000">
              <a:schemeClr val="accent3">
                <a:hueOff val="350342"/>
                <a:satOff val="-11589"/>
                <a:lumOff val="-1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дозволяє учням краще пізнати один одного </a:t>
          </a:r>
          <a:endParaRPr lang="ru-RU" sz="1400" kern="1200" dirty="0"/>
        </a:p>
      </dsp:txBody>
      <dsp:txXfrm>
        <a:off x="2816690" y="196318"/>
        <a:ext cx="1713964" cy="787039"/>
      </dsp:txXfrm>
    </dsp:sp>
    <dsp:sp modelId="{C7A298AF-7AD4-4F78-B50B-2737748E736D}">
      <dsp:nvSpPr>
        <dsp:cNvPr id="0" name=""/>
        <dsp:cNvSpPr/>
      </dsp:nvSpPr>
      <dsp:spPr>
        <a:xfrm rot="19587466">
          <a:off x="4333702" y="2153038"/>
          <a:ext cx="816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61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ABD8-7494-4A5B-9BD8-ADC88650707E}">
      <dsp:nvSpPr>
        <dsp:cNvPr id="0" name=""/>
        <dsp:cNvSpPr/>
      </dsp:nvSpPr>
      <dsp:spPr>
        <a:xfrm>
          <a:off x="4840752" y="1070846"/>
          <a:ext cx="1775235" cy="856579"/>
        </a:xfrm>
        <a:prstGeom prst="roundRect">
          <a:avLst/>
        </a:prstGeom>
        <a:gradFill rotWithShape="0">
          <a:gsLst>
            <a:gs pos="0">
              <a:schemeClr val="accent3">
                <a:hueOff val="700684"/>
                <a:satOff val="-23179"/>
                <a:lumOff val="-336"/>
                <a:alphaOff val="0"/>
              </a:schemeClr>
            </a:gs>
            <a:gs pos="100000">
              <a:schemeClr val="accent3">
                <a:hueOff val="700684"/>
                <a:satOff val="-23179"/>
                <a:lumOff val="-33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виявляє приховані якості учнів</a:t>
          </a:r>
          <a:endParaRPr lang="ru-RU" sz="1400" kern="1200" dirty="0"/>
        </a:p>
      </dsp:txBody>
      <dsp:txXfrm>
        <a:off x="4882567" y="1112661"/>
        <a:ext cx="1691605" cy="772949"/>
      </dsp:txXfrm>
    </dsp:sp>
    <dsp:sp modelId="{00E4432E-F179-4CBC-8A6B-76749AD41989}">
      <dsp:nvSpPr>
        <dsp:cNvPr id="0" name=""/>
        <dsp:cNvSpPr/>
      </dsp:nvSpPr>
      <dsp:spPr>
        <a:xfrm rot="1023686">
          <a:off x="5243008" y="3365760"/>
          <a:ext cx="148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819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78CB4-89EF-414E-A5F2-97AB0B2618A1}">
      <dsp:nvSpPr>
        <dsp:cNvPr id="0" name=""/>
        <dsp:cNvSpPr/>
      </dsp:nvSpPr>
      <dsp:spPr>
        <a:xfrm>
          <a:off x="5388552" y="3259507"/>
          <a:ext cx="1845737" cy="822633"/>
        </a:xfrm>
        <a:prstGeom prst="roundRect">
          <a:avLst/>
        </a:prstGeom>
        <a:gradFill rotWithShape="0">
          <a:gsLst>
            <a:gs pos="0">
              <a:schemeClr val="accent3">
                <a:hueOff val="1051027"/>
                <a:satOff val="-34768"/>
                <a:lumOff val="-504"/>
                <a:alphaOff val="0"/>
              </a:schemeClr>
            </a:gs>
            <a:gs pos="100000">
              <a:schemeClr val="accent3">
                <a:hueOff val="1051027"/>
                <a:satOff val="-34768"/>
                <a:lumOff val="-50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розвиває логічне мислення</a:t>
          </a:r>
          <a:endParaRPr lang="ru-RU" sz="1400" kern="1200" dirty="0"/>
        </a:p>
      </dsp:txBody>
      <dsp:txXfrm>
        <a:off x="5428710" y="3299665"/>
        <a:ext cx="1765421" cy="742317"/>
      </dsp:txXfrm>
    </dsp:sp>
    <dsp:sp modelId="{D7ADCBAA-EFDB-4FAC-96C4-AF9A9493DCCD}">
      <dsp:nvSpPr>
        <dsp:cNvPr id="0" name=""/>
        <dsp:cNvSpPr/>
      </dsp:nvSpPr>
      <dsp:spPr>
        <a:xfrm rot="3731755">
          <a:off x="3590225" y="3904214"/>
          <a:ext cx="1266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682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2C633-5284-4B58-A8DF-56AB354000B2}">
      <dsp:nvSpPr>
        <dsp:cNvPr id="0" name=""/>
        <dsp:cNvSpPr/>
      </dsp:nvSpPr>
      <dsp:spPr>
        <a:xfrm>
          <a:off x="3744421" y="4464499"/>
          <a:ext cx="2042317" cy="934837"/>
        </a:xfrm>
        <a:prstGeom prst="roundRect">
          <a:avLst/>
        </a:prstGeom>
        <a:gradFill rotWithShape="0">
          <a:gsLst>
            <a:gs pos="0">
              <a:schemeClr val="accent3">
                <a:hueOff val="1401369"/>
                <a:satOff val="-46357"/>
                <a:lumOff val="-672"/>
                <a:alphaOff val="0"/>
              </a:schemeClr>
            </a:gs>
            <a:gs pos="100000">
              <a:schemeClr val="accent3">
                <a:hueOff val="1401369"/>
                <a:satOff val="-46357"/>
                <a:lumOff val="-67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дозволяє учням краще ознайомитися з темою</a:t>
          </a:r>
          <a:endParaRPr lang="ru-RU" sz="1400" kern="1200" dirty="0"/>
        </a:p>
      </dsp:txBody>
      <dsp:txXfrm>
        <a:off x="3790056" y="4510134"/>
        <a:ext cx="1951047" cy="843567"/>
      </dsp:txXfrm>
    </dsp:sp>
    <dsp:sp modelId="{F9F5FC58-3AA7-447C-8F3C-B909F6D53F60}">
      <dsp:nvSpPr>
        <dsp:cNvPr id="0" name=""/>
        <dsp:cNvSpPr/>
      </dsp:nvSpPr>
      <dsp:spPr>
        <a:xfrm rot="6942857">
          <a:off x="2581211" y="3884324"/>
          <a:ext cx="1199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58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FC4B4-116D-4F99-B1F0-14E59FDBE2C3}">
      <dsp:nvSpPr>
        <dsp:cNvPr id="0" name=""/>
        <dsp:cNvSpPr/>
      </dsp:nvSpPr>
      <dsp:spPr>
        <a:xfrm>
          <a:off x="1724714" y="4424719"/>
          <a:ext cx="1926825" cy="966154"/>
        </a:xfrm>
        <a:prstGeom prst="roundRect">
          <a:avLst/>
        </a:prstGeom>
        <a:gradFill rotWithShape="0">
          <a:gsLst>
            <a:gs pos="0">
              <a:schemeClr val="accent3">
                <a:hueOff val="1751711"/>
                <a:satOff val="-57946"/>
                <a:lumOff val="-840"/>
                <a:alphaOff val="0"/>
              </a:schemeClr>
            </a:gs>
            <a:gs pos="100000">
              <a:schemeClr val="accent3">
                <a:hueOff val="1751711"/>
                <a:satOff val="-57946"/>
                <a:lumOff val="-84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швидка актуалізація інформації</a:t>
          </a:r>
          <a:endParaRPr lang="ru-RU" sz="1400" kern="1200" dirty="0"/>
        </a:p>
      </dsp:txBody>
      <dsp:txXfrm>
        <a:off x="1771878" y="4471883"/>
        <a:ext cx="1832497" cy="871826"/>
      </dsp:txXfrm>
    </dsp:sp>
    <dsp:sp modelId="{227DC410-E4DB-461C-8EE5-C5FBAC429F11}">
      <dsp:nvSpPr>
        <dsp:cNvPr id="0" name=""/>
        <dsp:cNvSpPr/>
      </dsp:nvSpPr>
      <dsp:spPr>
        <a:xfrm rot="9594165">
          <a:off x="2010532" y="3404899"/>
          <a:ext cx="354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87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A663D-B0CB-40D2-ABD5-940B00987A84}">
      <dsp:nvSpPr>
        <dsp:cNvPr id="0" name=""/>
        <dsp:cNvSpPr/>
      </dsp:nvSpPr>
      <dsp:spPr>
        <a:xfrm>
          <a:off x="170540" y="3421078"/>
          <a:ext cx="1850796" cy="766776"/>
        </a:xfrm>
        <a:prstGeom prst="roundRect">
          <a:avLst/>
        </a:prstGeom>
        <a:gradFill rotWithShape="0">
          <a:gsLst>
            <a:gs pos="0">
              <a:schemeClr val="accent3">
                <a:hueOff val="2102053"/>
                <a:satOff val="-69536"/>
                <a:lumOff val="-1008"/>
                <a:alphaOff val="0"/>
              </a:schemeClr>
            </a:gs>
            <a:gs pos="100000">
              <a:schemeClr val="accent3">
                <a:hueOff val="2102053"/>
                <a:satOff val="-69536"/>
                <a:lumOff val="-100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сприяє розвитку комунікабельності</a:t>
          </a:r>
          <a:endParaRPr lang="ru-RU" sz="1300" kern="1200" dirty="0"/>
        </a:p>
      </dsp:txBody>
      <dsp:txXfrm>
        <a:off x="207971" y="3458509"/>
        <a:ext cx="1775934" cy="691914"/>
      </dsp:txXfrm>
    </dsp:sp>
    <dsp:sp modelId="{A937B233-DC71-4934-8A59-480D63C5E064}">
      <dsp:nvSpPr>
        <dsp:cNvPr id="0" name=""/>
        <dsp:cNvSpPr/>
      </dsp:nvSpPr>
      <dsp:spPr>
        <a:xfrm rot="13114286">
          <a:off x="2351043" y="2127615"/>
          <a:ext cx="805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259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B6F53-E1FC-4619-93A4-D07CF7C84A08}">
      <dsp:nvSpPr>
        <dsp:cNvPr id="0" name=""/>
        <dsp:cNvSpPr/>
      </dsp:nvSpPr>
      <dsp:spPr>
        <a:xfrm>
          <a:off x="998416" y="1013546"/>
          <a:ext cx="1798728" cy="863032"/>
        </a:xfrm>
        <a:prstGeom prst="round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розвиває ерудицію </a:t>
          </a:r>
          <a:endParaRPr lang="ru-RU" sz="1400" kern="1200" dirty="0"/>
        </a:p>
      </dsp:txBody>
      <dsp:txXfrm>
        <a:off x="1040546" y="1055676"/>
        <a:ext cx="1714468" cy="778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799A2-E754-438E-9F85-A64FD13B5019}">
      <dsp:nvSpPr>
        <dsp:cNvPr id="0" name=""/>
        <dsp:cNvSpPr/>
      </dsp:nvSpPr>
      <dsp:spPr>
        <a:xfrm>
          <a:off x="936101" y="953197"/>
          <a:ext cx="5564898" cy="3295270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C1CA-CB93-4982-A908-45D023A8B8F2}">
      <dsp:nvSpPr>
        <dsp:cNvPr id="0" name=""/>
        <dsp:cNvSpPr/>
      </dsp:nvSpPr>
      <dsp:spPr>
        <a:xfrm>
          <a:off x="3636403" y="1292729"/>
          <a:ext cx="727" cy="231108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D9237-CAC1-450A-9BCF-121992F78DF3}">
      <dsp:nvSpPr>
        <dsp:cNvPr id="0" name=""/>
        <dsp:cNvSpPr/>
      </dsp:nvSpPr>
      <dsp:spPr>
        <a:xfrm>
          <a:off x="1008122" y="1440171"/>
          <a:ext cx="2363662" cy="3208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На уроці ми повторимо правопис префіксів роз-, без-; попрацюємо над складанням текстів за відомим початком.</a:t>
          </a:r>
          <a:endParaRPr lang="uk-UA" sz="1800" kern="1200" dirty="0"/>
        </a:p>
      </dsp:txBody>
      <dsp:txXfrm>
        <a:off x="1008122" y="1440171"/>
        <a:ext cx="2363662" cy="3208913"/>
      </dsp:txXfrm>
    </dsp:sp>
    <dsp:sp modelId="{A4AFD0CF-672F-4A9A-9F37-8C18CE14AB19}">
      <dsp:nvSpPr>
        <dsp:cNvPr id="0" name=""/>
        <dsp:cNvSpPr/>
      </dsp:nvSpPr>
      <dsp:spPr>
        <a:xfrm>
          <a:off x="3744407" y="1224138"/>
          <a:ext cx="2363662" cy="30649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Щоб врятувати героя, вам доведеться розкрити таємницю загадкової скриньки. Для цього потрібно знайти ключ, щоб її відкрити</a:t>
          </a:r>
          <a:endParaRPr lang="uk-UA" sz="1800" kern="1200" dirty="0"/>
        </a:p>
      </dsp:txBody>
      <dsp:txXfrm>
        <a:off x="3744407" y="1224138"/>
        <a:ext cx="2363662" cy="3064908"/>
      </dsp:txXfrm>
    </dsp:sp>
    <dsp:sp modelId="{C15A3E48-0FFF-4A12-8410-C19E73B65931}">
      <dsp:nvSpPr>
        <dsp:cNvPr id="0" name=""/>
        <dsp:cNvSpPr/>
      </dsp:nvSpPr>
      <dsp:spPr>
        <a:xfrm rot="16200000">
          <a:off x="-1145431" y="1371506"/>
          <a:ext cx="3199964" cy="909101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Навчальна мета</a:t>
          </a:r>
          <a:endParaRPr lang="uk-UA" sz="2000" kern="1200" dirty="0"/>
        </a:p>
      </dsp:txBody>
      <dsp:txXfrm>
        <a:off x="-1008035" y="1736951"/>
        <a:ext cx="2925171" cy="453005"/>
      </dsp:txXfrm>
    </dsp:sp>
    <dsp:sp modelId="{C12C9A95-6703-4868-8FF7-DC7DA96E4A60}">
      <dsp:nvSpPr>
        <dsp:cNvPr id="0" name=""/>
        <dsp:cNvSpPr/>
      </dsp:nvSpPr>
      <dsp:spPr>
        <a:xfrm rot="5400000">
          <a:off x="5218275" y="2615936"/>
          <a:ext cx="3199964" cy="909101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68180"/>
            <a:satOff val="0"/>
            <a:lumOff val="8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Ігрова мета</a:t>
          </a:r>
          <a:endParaRPr lang="uk-UA" sz="2000" kern="1200" dirty="0"/>
        </a:p>
      </dsp:txBody>
      <dsp:txXfrm>
        <a:off x="5355672" y="2706588"/>
        <a:ext cx="2925171" cy="45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8665" y="2492896"/>
            <a:ext cx="3313355" cy="27098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 </a:t>
            </a:r>
            <a:r>
              <a:rPr lang="uk-UA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квесту</a:t>
            </a:r>
            <a:r>
              <a:rPr lang="uk-UA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засобу активізації навчальної діяльності учнів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13176"/>
            <a:ext cx="3687192" cy="1260629"/>
          </a:xfrm>
        </p:spPr>
        <p:txBody>
          <a:bodyPr>
            <a:normAutofit/>
          </a:bodyPr>
          <a:lstStyle/>
          <a:p>
            <a:pPr algn="r"/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Олексюк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www.cbsd.org/cms/lib/PA01916442/Centricity/Domain/2709/QUEST%20Logo_CAPS_PosterQu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204"/>
            <a:ext cx="32263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165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accent3"/>
                </a:solidFill>
              </a:rPr>
              <a:t>Оцінювання </a:t>
            </a:r>
            <a:r>
              <a:rPr lang="uk-UA" sz="4800" b="1" dirty="0">
                <a:ln/>
                <a:solidFill>
                  <a:schemeClr val="accent3"/>
                </a:solidFill>
              </a:rPr>
              <a:t>в</a:t>
            </a:r>
            <a:r>
              <a:rPr lang="uk-UA" sz="4800" b="1" dirty="0" smtClean="0">
                <a:ln/>
                <a:solidFill>
                  <a:schemeClr val="accent3"/>
                </a:solidFill>
              </a:rPr>
              <a:t> квестах</a:t>
            </a:r>
            <a:endParaRPr lang="uk-UA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8532440" cy="471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Патріотичний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квест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«Квітуча Україна»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t="17518" r="16873" b="25236"/>
          <a:stretch/>
        </p:blipFill>
        <p:spPr bwMode="auto">
          <a:xfrm>
            <a:off x="1835695" y="2240174"/>
            <a:ext cx="5433323" cy="40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:\Оксана\РОБОТА\Семінари\Квест\Для семінару\Що таке веб-квест - копия\Слайд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4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:\Оксана\РОБОТА\Семінари\Квест\Для семінару\Що таке веб-квест - копия\Слайд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856895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 роботи над 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веб-</a:t>
            </a:r>
            <a:r>
              <a:rPr lang="uk-UA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квестом</a:t>
            </a:r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розвивається ряд компетенцій</a:t>
            </a:r>
            <a:r>
              <a:rPr lang="uk-UA" i="1" dirty="0" smtClean="0"/>
              <a:t>:</a:t>
            </a:r>
            <a:br>
              <a:rPr lang="uk-UA" i="1" dirty="0" smtClean="0"/>
            </a:br>
            <a:r>
              <a:rPr lang="ru-RU" i="1" dirty="0"/>
              <a:t/>
            </a:r>
            <a:br>
              <a:rPr lang="ru-RU" i="1" dirty="0"/>
            </a:b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852936"/>
            <a:ext cx="7056784" cy="3672408"/>
          </a:xfrm>
        </p:spPr>
        <p:txBody>
          <a:bodyPr>
            <a:normAutofit/>
          </a:bodyPr>
          <a:lstStyle/>
          <a:p>
            <a:r>
              <a:rPr lang="uk-UA" sz="2800" dirty="0"/>
              <a:t>· </a:t>
            </a:r>
            <a:r>
              <a:rPr lang="uk-UA" sz="2600" dirty="0"/>
              <a:t>використання інформаційних технологій для вирішення професійних завдань;</a:t>
            </a:r>
            <a:endParaRPr lang="ru-RU" sz="2600" dirty="0"/>
          </a:p>
          <a:p>
            <a:r>
              <a:rPr lang="uk-UA" sz="2600" dirty="0"/>
              <a:t>· самонавчання та самоорганізація;</a:t>
            </a:r>
            <a:endParaRPr lang="ru-RU" sz="2600" dirty="0"/>
          </a:p>
          <a:p>
            <a:r>
              <a:rPr lang="uk-UA" sz="2600" dirty="0"/>
              <a:t>· робота в команді;</a:t>
            </a:r>
            <a:endParaRPr lang="ru-RU" sz="2600" dirty="0"/>
          </a:p>
          <a:p>
            <a:r>
              <a:rPr lang="uk-UA" sz="2600" dirty="0"/>
              <a:t>· уміння знаходити кілька способів вирішення проблемної ситуації.</a:t>
            </a:r>
            <a:endParaRPr lang="ru-RU" sz="2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ff-capital.com/files/biblioteka/adaptatzija_personala_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682180" cy="166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Квест</a:t>
            </a: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1800" i="1" dirty="0">
                <a:solidFill>
                  <a:schemeClr val="accent1">
                    <a:lumMod val="75000"/>
                  </a:schemeClr>
                </a:solidFill>
              </a:rPr>
              <a:t>від англ. quest–пошук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) – спортивно-інтелектуальне змагання з елементами рольової гри, основою якого є послідовне виконання заздалегідь підготовлених завдань командами або окремими учасниками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420888"/>
            <a:ext cx="6624852" cy="345638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uk-UA" b="1" dirty="0"/>
              <a:t>Упровадження </a:t>
            </a:r>
            <a:r>
              <a:rPr lang="uk-UA" b="1" dirty="0" err="1"/>
              <a:t>квесту</a:t>
            </a:r>
            <a:r>
              <a:rPr lang="uk-UA" b="1" dirty="0"/>
              <a:t> дозволяє</a:t>
            </a:r>
            <a:r>
              <a:rPr lang="uk-UA" b="1" dirty="0" smtClean="0"/>
              <a:t>:</a:t>
            </a:r>
          </a:p>
          <a:p>
            <a:pPr marL="68580" indent="0">
              <a:buNone/>
            </a:pPr>
            <a:endParaRPr lang="ru-RU" dirty="0"/>
          </a:p>
          <a:p>
            <a:pPr lvl="0">
              <a:lnSpc>
                <a:spcPct val="120000"/>
              </a:lnSpc>
            </a:pPr>
            <a:r>
              <a:rPr lang="uk-UA" dirty="0" err="1"/>
              <a:t>активізувати розумо</a:t>
            </a:r>
            <a:r>
              <a:rPr lang="uk-UA" dirty="0"/>
              <a:t>ву діяльність </a:t>
            </a:r>
            <a:r>
              <a:rPr lang="uk-UA" dirty="0" smtClean="0"/>
              <a:t>;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uk-UA" dirty="0"/>
              <a:t>формувати стійкий </a:t>
            </a:r>
            <a:r>
              <a:rPr lang="uk-UA" dirty="0" smtClean="0"/>
              <a:t>інтерес </a:t>
            </a:r>
            <a:r>
              <a:rPr lang="uk-UA" dirty="0"/>
              <a:t>учнів до предмету</a:t>
            </a:r>
            <a:r>
              <a:rPr lang="uk-UA" dirty="0" smtClean="0"/>
              <a:t>;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uk-UA" dirty="0"/>
              <a:t>активізувати сприйняття матеріалу засобами </a:t>
            </a:r>
            <a:r>
              <a:rPr lang="uk-UA" dirty="0" smtClean="0"/>
              <a:t>наочності;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uk-UA" dirty="0"/>
              <a:t>поєднати новітні та традиційні дидактичні засоби навчання;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uk-UA" dirty="0"/>
              <a:t>розвинути універсальні форми розумової діяльності в контексті </a:t>
            </a:r>
            <a:r>
              <a:rPr lang="uk-UA" dirty="0" smtClean="0"/>
              <a:t>навчання.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3000" b="1" i="1" dirty="0">
                <a:solidFill>
                  <a:schemeClr val="accent1">
                    <a:lumMod val="75000"/>
                  </a:schemeClr>
                </a:solidFill>
              </a:rPr>
              <a:t>Змістова лінія </a:t>
            </a:r>
            <a:r>
              <a:rPr lang="uk-UA" sz="3000" b="1" i="1" dirty="0" err="1">
                <a:solidFill>
                  <a:schemeClr val="accent1">
                    <a:lumMod val="75000"/>
                  </a:schemeClr>
                </a:solidFill>
              </a:rPr>
              <a:t>квесту</a:t>
            </a:r>
            <a:r>
              <a:rPr lang="uk-UA" sz="3000" b="1" i="1" dirty="0">
                <a:solidFill>
                  <a:schemeClr val="accent1">
                    <a:lumMod val="75000"/>
                  </a:schemeClr>
                </a:solidFill>
              </a:rPr>
              <a:t> включає такі </a:t>
            </a:r>
            <a:r>
              <a:rPr lang="uk-UA" sz="3000" b="1" i="1" dirty="0" smtClean="0">
                <a:solidFill>
                  <a:schemeClr val="accent1">
                    <a:lumMod val="75000"/>
                  </a:schemeClr>
                </a:solidFill>
              </a:rPr>
              <a:t>компоненти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3213839"/>
              </p:ext>
            </p:extLst>
          </p:nvPr>
        </p:nvGraphicFramePr>
        <p:xfrm>
          <a:off x="1187624" y="1772816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9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 засади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квесту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277540"/>
              </p:ext>
            </p:extLst>
          </p:nvPr>
        </p:nvGraphicFramePr>
        <p:xfrm>
          <a:off x="1115616" y="1340768"/>
          <a:ext cx="72728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7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2677065"/>
              </p:ext>
            </p:extLst>
          </p:nvPr>
        </p:nvGraphicFramePr>
        <p:xfrm>
          <a:off x="755576" y="836712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2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ПОРІВНЯЙТЕ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3399330"/>
              </p:ext>
            </p:extLst>
          </p:nvPr>
        </p:nvGraphicFramePr>
        <p:xfrm>
          <a:off x="971600" y="1412776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15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393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Етапи уроку-</a:t>
            </a:r>
            <a:r>
              <a:rPr lang="uk-UA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квесту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772816"/>
            <a:ext cx="806778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5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Сюжети для уроків-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квестів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7217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25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Орієнтовні види завдань</a:t>
            </a:r>
            <a:endParaRPr lang="uk-UA" sz="4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5678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603</TotalTime>
  <Words>208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Використання квесту як засобу активізації навчальної діяльності учнів </vt:lpstr>
      <vt:lpstr>         Квест (від англ. quest–пошук) – спортивно-інтелектуальне змагання з елементами рольової гри, основою якого є послідовне виконання заздалегідь підготовлених завдань командами або окремими учасниками</vt:lpstr>
      <vt:lpstr>Змістова лінія квесту включає такі компоненти</vt:lpstr>
      <vt:lpstr>Основні засади квесту</vt:lpstr>
      <vt:lpstr>Презентация PowerPoint</vt:lpstr>
      <vt:lpstr>ПОРІВНЯЙТЕ</vt:lpstr>
      <vt:lpstr>Етапи уроку-квесту</vt:lpstr>
      <vt:lpstr>Сюжети для уроків-квестів</vt:lpstr>
      <vt:lpstr>Орієнтовні види завдань</vt:lpstr>
      <vt:lpstr>Оцінювання в квестах</vt:lpstr>
      <vt:lpstr>Патріотичний квест «Квітуча Україна» </vt:lpstr>
      <vt:lpstr>Презентация PowerPoint</vt:lpstr>
      <vt:lpstr>Презентация PowerPoint</vt:lpstr>
      <vt:lpstr>Презентация PowerPoint</vt:lpstr>
      <vt:lpstr>В процесі роботи над  веб-квестом розвивається ряд компетенцій: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квесту як засобу активізації навчальної діяльності учнів</dc:title>
  <dc:creator>Школа</dc:creator>
  <cp:lastModifiedBy>Користувач Windows</cp:lastModifiedBy>
  <cp:revision>33</cp:revision>
  <dcterms:created xsi:type="dcterms:W3CDTF">2019-01-13T14:12:31Z</dcterms:created>
  <dcterms:modified xsi:type="dcterms:W3CDTF">2022-08-31T09:34:33Z</dcterms:modified>
</cp:coreProperties>
</file>