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16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94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1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0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3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1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71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9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9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81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32A8-31FF-471D-B367-BEBE7AFD1195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0585-A14B-4BC0-8BB7-350E41EA4D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6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3221" r="36389" b="34288"/>
          <a:stretch/>
        </p:blipFill>
        <p:spPr>
          <a:xfrm>
            <a:off x="220133" y="1337733"/>
            <a:ext cx="1221279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7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1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34" y="829733"/>
            <a:ext cx="980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procedure TForm1.Button1Click(Sender: </a:t>
            </a:r>
            <a:r>
              <a:rPr lang="en-US" sz="2400" b="1" i="1" dirty="0" err="1" smtClean="0"/>
              <a:t>TObject</a:t>
            </a:r>
            <a:r>
              <a:rPr lang="en-US" sz="2400" b="1" i="1" dirty="0" smtClean="0"/>
              <a:t>);</a:t>
            </a:r>
          </a:p>
          <a:p>
            <a:r>
              <a:rPr lang="en-US" sz="2400" b="1" i="1" dirty="0" err="1" smtClean="0"/>
              <a:t>var</a:t>
            </a:r>
            <a:r>
              <a:rPr lang="en-US" sz="2400" b="1" i="1" dirty="0" smtClean="0"/>
              <a:t> a, </a:t>
            </a:r>
            <a:r>
              <a:rPr lang="en-US" sz="2400" b="1" i="1" dirty="0" err="1" smtClean="0"/>
              <a:t>b,s,d</a:t>
            </a:r>
            <a:r>
              <a:rPr lang="en-US" sz="2400" b="1" i="1" dirty="0" smtClean="0"/>
              <a:t>, c, arc: Real;</a:t>
            </a:r>
          </a:p>
          <a:p>
            <a:r>
              <a:rPr lang="en-US" sz="2400" b="1" i="1" dirty="0" smtClean="0"/>
              <a:t>begin</a:t>
            </a:r>
          </a:p>
          <a:p>
            <a:r>
              <a:rPr lang="en-US" sz="2400" b="1" i="1" dirty="0" smtClean="0"/>
              <a:t>  c:=StrToFloat(Edit1.Text);  {</a:t>
            </a:r>
            <a:r>
              <a:rPr lang="uk-UA" sz="2400" b="1" i="1" dirty="0" smtClean="0"/>
              <a:t>введення значення однієї із сторін}</a:t>
            </a:r>
          </a:p>
          <a:p>
            <a:r>
              <a:rPr lang="uk-UA" sz="2400" b="1" i="1" dirty="0" smtClean="0"/>
              <a:t>  </a:t>
            </a:r>
            <a:r>
              <a:rPr lang="en-US" sz="2400" b="1" i="1" dirty="0" smtClean="0"/>
              <a:t>b:=StrToFloat(Edit2.Text); {</a:t>
            </a:r>
            <a:r>
              <a:rPr lang="uk-UA" sz="2400" b="1" i="1" dirty="0" smtClean="0"/>
              <a:t>введення значення другої із сторін}</a:t>
            </a:r>
          </a:p>
          <a:p>
            <a:r>
              <a:rPr lang="uk-UA" sz="2400" b="1" i="1" dirty="0" smtClean="0"/>
              <a:t>  </a:t>
            </a:r>
            <a:r>
              <a:rPr lang="en-US" sz="2400" b="1" i="1" dirty="0" smtClean="0"/>
              <a:t>arc:=</a:t>
            </a:r>
            <a:r>
              <a:rPr lang="en-US" sz="2400" b="1" i="1" dirty="0" err="1" smtClean="0"/>
              <a:t>StrToFloat</a:t>
            </a:r>
            <a:r>
              <a:rPr lang="en-US" sz="2400" b="1" i="1" dirty="0" smtClean="0"/>
              <a:t>(Edit3.Text);{</a:t>
            </a:r>
            <a:r>
              <a:rPr lang="uk-UA" sz="2400" b="1" i="1" dirty="0" smtClean="0"/>
              <a:t>введення значення кута між сторонами}</a:t>
            </a:r>
          </a:p>
          <a:p>
            <a:r>
              <a:rPr lang="uk-UA" sz="2400" b="1" i="1" dirty="0" smtClean="0"/>
              <a:t>  </a:t>
            </a:r>
            <a:r>
              <a:rPr lang="en-US" sz="2400" b="1" i="1" dirty="0" smtClean="0"/>
              <a:t>s:=arc*pi/180; {</a:t>
            </a:r>
            <a:r>
              <a:rPr lang="uk-UA" sz="2400" b="1" i="1" dirty="0" smtClean="0"/>
              <a:t>переведення градусної міри кута у радіани}</a:t>
            </a:r>
          </a:p>
          <a:p>
            <a:r>
              <a:rPr lang="uk-UA" sz="2400" b="1" i="1" dirty="0" smtClean="0"/>
              <a:t>  </a:t>
            </a:r>
            <a:r>
              <a:rPr lang="en-US" sz="2400" b="1" i="1" dirty="0" smtClean="0"/>
              <a:t>a:=Sqrt(c*c+b*b-2*b*c*cos(s));{</a:t>
            </a:r>
            <a:r>
              <a:rPr lang="uk-UA" sz="2400" b="1" i="1" dirty="0" smtClean="0"/>
              <a:t>обчислення третьої сторони}</a:t>
            </a:r>
          </a:p>
          <a:p>
            <a:r>
              <a:rPr lang="uk-UA" sz="2400" b="1" i="1" dirty="0" smtClean="0"/>
              <a:t>  </a:t>
            </a:r>
            <a:r>
              <a:rPr lang="en-US" sz="2400" b="1" i="1" dirty="0" smtClean="0"/>
              <a:t>Label6.Caption:=</a:t>
            </a:r>
            <a:r>
              <a:rPr lang="en-US" sz="2400" b="1" i="1" dirty="0" err="1" smtClean="0"/>
              <a:t>FloatToStr</a:t>
            </a:r>
            <a:r>
              <a:rPr lang="en-US" sz="2400" b="1" i="1" dirty="0" smtClean="0"/>
              <a:t>(a) {</a:t>
            </a:r>
            <a:r>
              <a:rPr lang="uk-UA" sz="2400" b="1" i="1" dirty="0" smtClean="0"/>
              <a:t>виведення значення третьої сторони}</a:t>
            </a:r>
          </a:p>
          <a:p>
            <a:r>
              <a:rPr lang="en-US" sz="2400" b="1" i="1" dirty="0" smtClean="0"/>
              <a:t>end;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 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3418658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Широкий екран</PresentationFormat>
  <Paragraphs>12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RePack by Diakov</cp:lastModifiedBy>
  <cp:revision>3</cp:revision>
  <dcterms:created xsi:type="dcterms:W3CDTF">2019-10-06T18:59:02Z</dcterms:created>
  <dcterms:modified xsi:type="dcterms:W3CDTF">2019-10-06T19:05:14Z</dcterms:modified>
</cp:coreProperties>
</file>