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2" r:id="rId4"/>
    <p:sldId id="265" r:id="rId5"/>
    <p:sldId id="259" r:id="rId6"/>
    <p:sldId id="264" r:id="rId7"/>
    <p:sldId id="260" r:id="rId8"/>
    <p:sldId id="262" r:id="rId9"/>
    <p:sldId id="268" r:id="rId10"/>
    <p:sldId id="269" r:id="rId11"/>
    <p:sldId id="267" r:id="rId12"/>
    <p:sldId id="266" r:id="rId13"/>
    <p:sldId id="273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8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6250706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chemeClr val="accent6">
                    <a:lumMod val="50000"/>
                  </a:schemeClr>
                </a:solidFill>
              </a:rPr>
              <a:t>Фундатор української математичної культури -</a:t>
            </a: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5400" b="1" i="1" dirty="0">
                <a:solidFill>
                  <a:schemeClr val="accent6">
                    <a:lumMod val="50000"/>
                  </a:schemeClr>
                </a:solidFill>
              </a:rPr>
              <a:t> Мирон  Онуфрійович </a:t>
            </a:r>
            <a:r>
              <a:rPr lang="uk-UA" sz="5400" b="1" i="1" dirty="0" err="1">
                <a:solidFill>
                  <a:schemeClr val="accent6">
                    <a:lumMod val="50000"/>
                  </a:schemeClr>
                </a:solidFill>
              </a:rPr>
              <a:t>Зарицький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293096"/>
            <a:ext cx="3250704" cy="1473027"/>
          </a:xfrm>
        </p:spPr>
        <p:txBody>
          <a:bodyPr/>
          <a:lstStyle/>
          <a:p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21.05.1889-19.08.1961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Зарицький Мир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9" y="836711"/>
            <a:ext cx="2461133" cy="32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Поезія не </a:t>
            </a:r>
            <a:r>
              <a:rPr lang="uk-UA" sz="4800" b="1" i="1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ріжниться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від математики вищим летом уяви, а математик </a:t>
            </a:r>
            <a:r>
              <a:rPr lang="uk-UA" sz="4800" b="1" i="1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ріжниться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від поета лиш тим, що все і всюди розуміє…</a:t>
            </a:r>
            <a:b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М. </a:t>
            </a:r>
            <a:r>
              <a:rPr lang="uk-UA" sz="4800" b="1" i="1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Зарицький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Про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значимість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наукових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здобутків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М. О. 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Зарицького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згадував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сучасник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професор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М.А.Чайковський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писав,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свідчити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хоча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б той факт,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українського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вченого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посилаються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цитують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окремі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положення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французькі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німецькі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математики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Фреше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Гільберт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колишній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вчитель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нашого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земляка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професор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Вацлав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Серпінський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 та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інші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5733256"/>
            <a:ext cx="195456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Коло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зацікавлень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Мирона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Онуфрійовича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замикалось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однією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математикою.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обізнаний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природничими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науками,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світовою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літературою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філософією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захоплювався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поезією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. Любив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Шекспіра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Пушкіна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Окремі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розділи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поеми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Пушкіна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Євгеній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Онєгін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переклав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українською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мовою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направду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тип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класичного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українського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інтелігента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6336" y="5589240"/>
            <a:ext cx="1090464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М.Зарицький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володів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вільно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польською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німецькою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російською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мовами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Крім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того, писав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математичні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статті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англійською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французькою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італійською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іспанською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мовами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368" y="5517232"/>
            <a:ext cx="802432" cy="6089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1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43608"/>
            <a:ext cx="8229600" cy="878497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Мирона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Онуфрійовича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називали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поетом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формул». Наука у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творчість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натхнення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радість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котрою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хотів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поділитися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кожним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бажав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432" y="5661248"/>
            <a:ext cx="226368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138205" cy="22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Математика-це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формули, закони та графіки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але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й люди, їхнє життя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почуття, доля. Кожен період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історії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математики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багатий</a:t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на видатних вчених. Одні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зажили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слави і безсмертя ще за життя, іншим судилося пройти складний шлях і розділити трагічну долю свого народу. Багато визначних математиків стали зразками патріотизму й щирої відданості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науці.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269"/>
            <a:ext cx="2209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Українська наука могла розвиватися лише за умови самовідданої праці окремих українських патріотів, які повністю віддали свій час і сили, щоб творити наукові цінності рідною мовою. Такими патріотами були члени Наукового товариства імені Шевченка. Серед них був і Мирон </a:t>
            </a:r>
            <a:r>
              <a:rPr lang="uk-UA" sz="3600" b="1" i="1" dirty="0" err="1">
                <a:solidFill>
                  <a:schemeClr val="accent6">
                    <a:lumMod val="50000"/>
                  </a:schemeClr>
                </a:solidFill>
              </a:rPr>
              <a:t>Зарицький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. Нашу гру ми присвячуємо 130 річниці з дня народження вченого.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392" y="6021288"/>
            <a:ext cx="586408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2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Кого не манить краса ні мистецтво, хто живе вбогим життям, той нічого не дасть математиці… Але як у мистецтві, так і в математиці лише твори гарні переживають століття і виховують цілі покоління.</a:t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М. </a:t>
            </a: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</a:rPr>
              <a:t>Зарицький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Народився </a:t>
            </a:r>
            <a:br>
              <a:rPr lang="uk-UA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                           Мирон  Онуфрійович</a:t>
            </a:r>
            <a:br>
              <a:rPr lang="uk-UA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</a:rPr>
              <a:t>Зарицький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21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травня 1889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року</a:t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в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селі </a:t>
            </a: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</a:rPr>
              <a:t>Могильниця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 Теребовлянського району в родині священика. У сім'ї, крім нього, було ще двоє синів-Роман і </a:t>
            </a: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</a:rPr>
              <a:t>Радіон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191296"/>
            <a:ext cx="3174876" cy="525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Батьки М.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Зарицького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9071"/>
            <a:ext cx="16954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78" y="629072"/>
            <a:ext cx="16954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6552728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 Освіту</a:t>
            </a:r>
            <a:b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      Мирон </a:t>
            </a:r>
            <a:r>
              <a:rPr lang="uk-UA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Зарицький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починає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здобувати в Бережанській гімназії, куди в 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1899 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році привіз його батько. Два «Бережанських класи» малий Мирон закінчив на «відмінно». На третій рік навчання перевівся до Тернопільської української гімназії, у якій вчився до сьомого класу</a:t>
            </a:r>
            <a:r>
              <a:rPr lang="uk-UA" sz="4000" dirty="0"/>
              <a:t>.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5" descr="Картинки по запросу Бережанська гімназія до 1939 р.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Бережанська гімназія до 1939 р.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   У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1907 році склав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іспит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на зрілість і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вступив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Віденського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університету на </a:t>
            </a: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</a:rPr>
              <a:t>філо-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</a:rPr>
              <a:t>софський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факультет.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Через 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рік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</a:rPr>
              <a:t>Зарицький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  переїхав до Львівського університету, де почав вивчати математику та фізику.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16018" cy="32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24 березня 1925 року М. </a:t>
            </a:r>
            <a:r>
              <a:rPr lang="uk-UA" sz="4000" b="1" i="1" dirty="0" err="1">
                <a:solidFill>
                  <a:schemeClr val="accent6">
                    <a:lumMod val="50000"/>
                  </a:schemeClr>
                </a:solidFill>
              </a:rPr>
              <a:t>Зарицького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 обирають дійсним членом Наукового товариства імені Шевченка, і відтоді він стає активним співробітником </a:t>
            </a:r>
            <a:r>
              <a:rPr lang="uk-UA" sz="4000" b="1" i="1" dirty="0" err="1">
                <a:solidFill>
                  <a:schemeClr val="accent6">
                    <a:lumMod val="50000"/>
                  </a:schemeClr>
                </a:solidFill>
              </a:rPr>
              <a:t>математично-природописно-лікарської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</a:rPr>
              <a:t> секції. У 25 томі «Збірника» цієї секції була надрукована перша його праця «Метод запровадження доброго впорядкування у теорії множин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625070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Будучи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людиною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гострим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почуттям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громадського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обов'язку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М. О. 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Зарицький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проводив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широку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пропаганду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наукових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знань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у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пресі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. Так у газетах «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Діло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Вільна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Україна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Радянська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Україна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Czerwony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sztandar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» ним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було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надруковано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близько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20 статей</a:t>
            </a:r>
            <a:r>
              <a:rPr lang="uk-UA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Наукові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висліди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М. О. 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Зарицького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стояли на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передньому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краю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світової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науки. </a:t>
            </a:r>
            <a:r>
              <a:rPr lang="ru-RU" b="1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315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276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Фундатор української математичної культури -  Мирон  Онуфрійович Зарицький</vt:lpstr>
      <vt:lpstr>                            Математика-це не тільки                           формули, закони та графіки,                           але й люди, їхнє життя,                            почуття, доля. Кожен період                              історії математики багатий                           на видатних вчених. Одні                            зажили слави і безсмертя ще за життя, іншим судилося пройти складний шлях і розділити трагічну долю свого народу. Багато визначних математиків стали зразками патріотизму й щирої відданості науці. </vt:lpstr>
      <vt:lpstr>Українська наука могла розвиватися лише за умови самовідданої праці окремих українських патріотів, які повністю віддали свій час і сили, щоб творити наукові цінності рідною мовою. Такими патріотами були члени Наукового товариства імені Шевченка. Серед них був і Мирон Зарицький. Нашу гру ми присвячуємо 130 річниці з дня народження вченого.</vt:lpstr>
      <vt:lpstr>Кого не манить краса ні мистецтво, хто живе вбогим життям, той нічого не дасть математиці… Але як у мистецтві, так і в математиці лише твори гарні переживають століття і виховують цілі покоління. М. Зарицький  </vt:lpstr>
      <vt:lpstr>                       Народився                             Мирон  Онуфрійович                               Зарицький                             21 травня 1889 року                              в селі Могильниця Теребовлянського району в родині священика. У сім'ї, крім нього, було ще двоє синів-Роман і Радіон.</vt:lpstr>
      <vt:lpstr>       Освіту             Мирон Зарицький                 починає здобувати в Бережанській гімназії, куди в       1899 році привіз його батько. Два «Бережанських класи» малий Мирон закінчив на «відмінно». На третій рік навчання перевівся до Тернопільської української гімназії, у якій вчився до сьомого класу.</vt:lpstr>
      <vt:lpstr>    У 1907 році склав  іспит на зрілість і  вступив до Віденського університету на філо- софський факультет.  Через рік М. Зарицький  переїхав до Львівського університету, де почав вивчати математику та фізику.</vt:lpstr>
      <vt:lpstr>24 березня 1925 року М. Зарицького обирають дійсним членом Наукового товариства імені Шевченка, і відтоді він стає активним співробітником математично-природописно-лікарської секції. У 25 томі «Збірника» цієї секції була надрукована перша його праця «Метод запровадження доброго впорядкування у теорії множин».</vt:lpstr>
      <vt:lpstr>                        Будучи людиною з                          гострим почуттям                          громадського обов'язку,                     М. О. Зарицький проводив широку пропаганду наукових знань у пресі. Так у газетах «Діло», «Вільна Україна», «Радянська Україна», «Czerwony sztandar» ним було надруковано близько 20 статей. Наукові висліди М. О. Зарицького стояли на передньому краю світової науки.  </vt:lpstr>
      <vt:lpstr>Поезія не ріжниться від математики вищим летом уяви, а математик ріжниться від поета лиш тим, що все і всюди розуміє… М. Зарицький.</vt:lpstr>
      <vt:lpstr>Про значимість наукових здобутків М. О. Зарицького згадував його сучасник професор М.А.Чайковський, який писав, що про це «може свідчити хоча б той факт, що на праці українського вченого посилаються або цитують їх окремі положення французькі та німецькі математики Фреше та Гільберт, колишній вчитель нашого земляка професор Вацлав Серпінський та інші».</vt:lpstr>
      <vt:lpstr>Коло зацікавлень Мирона Онуфрійовича не замикалось однією математикою. Він був обізнаний з природничими науками, світовою літературою, філософією, захоплювався поезією. Любив Шекспіра і Пушкіна. Окремі розділи поеми Пушкіна «Євгеній Онєгін» переклав українською мовою. Це направду був тип класичного українського інтелігента.</vt:lpstr>
      <vt:lpstr>М.Зарицький володів вільно польською, німецькою і російською мовами. Крім того, писав математичні статті англійською, французькою, італійською та іспанською мовами. </vt:lpstr>
      <vt:lpstr>Мирона Онуфрійовича називали «поетом формул». Наука у нього — це творчість, натхнення і радість, котрою він хотів поділитися з кожним, хто цього бажав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Михайло</cp:lastModifiedBy>
  <cp:revision>22</cp:revision>
  <dcterms:created xsi:type="dcterms:W3CDTF">2012-11-25T06:05:07Z</dcterms:created>
  <dcterms:modified xsi:type="dcterms:W3CDTF">2019-11-30T22:55:49Z</dcterms:modified>
</cp:coreProperties>
</file>