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0" r:id="rId2"/>
    <p:sldId id="256" r:id="rId3"/>
    <p:sldId id="257" r:id="rId4"/>
    <p:sldId id="259" r:id="rId5"/>
    <p:sldId id="258" r:id="rId6"/>
    <p:sldId id="286" r:id="rId7"/>
    <p:sldId id="260" r:id="rId8"/>
    <p:sldId id="263" r:id="rId9"/>
    <p:sldId id="261" r:id="rId10"/>
    <p:sldId id="262" r:id="rId11"/>
    <p:sldId id="287" r:id="rId12"/>
    <p:sldId id="288" r:id="rId13"/>
    <p:sldId id="271" r:id="rId14"/>
    <p:sldId id="264" r:id="rId15"/>
    <p:sldId id="273" r:id="rId16"/>
    <p:sldId id="272" r:id="rId17"/>
    <p:sldId id="270" r:id="rId18"/>
    <p:sldId id="266" r:id="rId19"/>
    <p:sldId id="274" r:id="rId20"/>
    <p:sldId id="269" r:id="rId21"/>
    <p:sldId id="268" r:id="rId22"/>
    <p:sldId id="275" r:id="rId23"/>
    <p:sldId id="276" r:id="rId24"/>
    <p:sldId id="277" r:id="rId25"/>
    <p:sldId id="278" r:id="rId26"/>
    <p:sldId id="265" r:id="rId27"/>
    <p:sldId id="279" r:id="rId28"/>
    <p:sldId id="281" r:id="rId29"/>
    <p:sldId id="282" r:id="rId30"/>
    <p:sldId id="283" r:id="rId31"/>
    <p:sldId id="284" r:id="rId32"/>
    <p:sldId id="285" r:id="rId33"/>
    <p:sldId id="267" r:id="rId34"/>
    <p:sldId id="289" r:id="rId3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9D77EF9-BBD1-41D8-9D3C-5D3D5594224A}">
          <p14:sldIdLst>
            <p14:sldId id="290"/>
            <p14:sldId id="256"/>
            <p14:sldId id="257"/>
            <p14:sldId id="259"/>
            <p14:sldId id="258"/>
            <p14:sldId id="286"/>
            <p14:sldId id="260"/>
            <p14:sldId id="263"/>
            <p14:sldId id="261"/>
            <p14:sldId id="262"/>
            <p14:sldId id="287"/>
            <p14:sldId id="288"/>
          </p14:sldIdLst>
        </p14:section>
        <p14:section name="Раздел без заголовка" id="{8A7C0B9B-4EB8-4CB8-A8B4-5EC421387E1B}">
          <p14:sldIdLst>
            <p14:sldId id="271"/>
            <p14:sldId id="264"/>
            <p14:sldId id="273"/>
            <p14:sldId id="272"/>
            <p14:sldId id="270"/>
            <p14:sldId id="266"/>
            <p14:sldId id="274"/>
            <p14:sldId id="269"/>
            <p14:sldId id="268"/>
            <p14:sldId id="275"/>
            <p14:sldId id="276"/>
            <p14:sldId id="277"/>
            <p14:sldId id="278"/>
            <p14:sldId id="265"/>
            <p14:sldId id="279"/>
            <p14:sldId id="281"/>
            <p14:sldId id="282"/>
            <p14:sldId id="283"/>
            <p14:sldId id="284"/>
            <p14:sldId id="285"/>
            <p14:sldId id="267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719" autoAdjust="0"/>
  </p:normalViewPr>
  <p:slideViewPr>
    <p:cSldViewPr>
      <p:cViewPr varScale="1">
        <p:scale>
          <a:sx n="65" d="100"/>
          <a:sy n="65" d="100"/>
        </p:scale>
        <p:origin x="-153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7C55576-932B-425B-B159-59376C3054E2}" type="datetimeFigureOut">
              <a:rPr lang="uk-UA" smtClean="0"/>
              <a:pPr/>
              <a:t>26.12.2019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759A284-9E6F-475C-9B98-7BCBF90282C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394928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tx1"/>
                </a:solidFill>
              </a:rPr>
              <a:t>C</a:t>
            </a:r>
            <a:r>
              <a:rPr lang="uk-UA" sz="6000" dirty="0" err="1" smtClean="0">
                <a:solidFill>
                  <a:schemeClr val="tx1"/>
                </a:solidFill>
              </a:rPr>
              <a:t>емінар</a:t>
            </a:r>
            <a:r>
              <a:rPr lang="uk-UA" sz="6000" dirty="0" smtClean="0">
                <a:solidFill>
                  <a:schemeClr val="tx1"/>
                </a:solidFill>
              </a:rPr>
              <a:t> </a:t>
            </a:r>
            <a:r>
              <a:rPr lang="uk-UA" sz="6000" dirty="0" smtClean="0">
                <a:solidFill>
                  <a:schemeClr val="tx1"/>
                </a:solidFill>
              </a:rPr>
              <a:t>заступників директорів шкіл з виховної </a:t>
            </a:r>
            <a:r>
              <a:rPr lang="uk-UA" sz="6000" dirty="0" smtClean="0">
                <a:solidFill>
                  <a:schemeClr val="tx1"/>
                </a:solidFill>
              </a:rPr>
              <a:t>роботи </a:t>
            </a:r>
            <a:br>
              <a:rPr lang="uk-UA" sz="6000" dirty="0" smtClean="0">
                <a:solidFill>
                  <a:schemeClr val="tx1"/>
                </a:solidFill>
              </a:rPr>
            </a:br>
            <a:r>
              <a:rPr lang="uk-UA" sz="4800" dirty="0" err="1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“Ніхто</a:t>
            </a:r>
            <a:r>
              <a:rPr lang="uk-UA" sz="48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 не перекреслить мій </a:t>
            </a:r>
            <a:r>
              <a:rPr lang="uk-UA" sz="4800" dirty="0" err="1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народ”</a:t>
            </a:r>
            <a:endParaRPr lang="ru-RU" sz="4800" dirty="0">
              <a:solidFill>
                <a:srgbClr val="002060"/>
              </a:solidFill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6696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752343" cy="731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1186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81390"/>
            <a:ext cx="9324528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8195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680" y="2791719"/>
            <a:ext cx="2972252" cy="395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6021" y="2564904"/>
            <a:ext cx="3104448" cy="415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62001"/>
            <a:ext cx="5256583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427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3105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956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859" y="620688"/>
            <a:ext cx="8873115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0340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5118"/>
            <a:ext cx="5040560" cy="652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6217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0628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0481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082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528" y="260648"/>
            <a:ext cx="8640960" cy="6336704"/>
          </a:xfrm>
        </p:spPr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935"/>
            <a:ext cx="8676456" cy="650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4433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9368300" cy="70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9176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99392"/>
            <a:ext cx="9684568" cy="726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1574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0558"/>
            <a:ext cx="9226191" cy="67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6606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78" y="0"/>
            <a:ext cx="92077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0305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3600" dirty="0"/>
              <a:t>В</a:t>
            </a:r>
            <a:r>
              <a:rPr lang="uk-UA" sz="3600" dirty="0" smtClean="0"/>
              <a:t>акарчук</a:t>
            </a:r>
            <a:endParaRPr lang="uk-UA" sz="36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xmlns="" val="1008006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Ми</a:t>
            </a:r>
            <a:endParaRPr lang="uk-UA" sz="40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xmlns="" val="2889105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Ми</a:t>
            </a:r>
            <a:endParaRPr lang="uk-UA" sz="40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xmlns="" val="1419550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343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09" y="116632"/>
            <a:ext cx="8832981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1773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6728" y="0"/>
            <a:ext cx="9389532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3120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uk-UA" sz="4800" dirty="0" smtClean="0"/>
              <a:t>Наші земляки</a:t>
            </a:r>
            <a:endParaRPr lang="uk-UA" sz="48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xmlns="" val="2838393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34" y="-39757"/>
            <a:ext cx="9197009" cy="689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9351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sz="3600" dirty="0" smtClean="0"/>
              <a:t>Повертайтеся живими</a:t>
            </a:r>
          </a:p>
          <a:p>
            <a:endParaRPr lang="uk-UA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xmlns="" val="1688357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202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Вячеслав </a:t>
            </a:r>
            <a:r>
              <a:rPr lang="ru-RU" dirty="0" err="1" smtClean="0"/>
              <a:t>Чорновіл</a:t>
            </a:r>
            <a:r>
              <a:rPr lang="ru-RU" dirty="0" smtClean="0"/>
              <a:t>: «Дай, Боже, нам </a:t>
            </a:r>
            <a:r>
              <a:rPr lang="ru-RU" dirty="0" err="1" smtClean="0"/>
              <a:t>любити</a:t>
            </a:r>
            <a:r>
              <a:rPr lang="ru-RU" dirty="0" smtClean="0"/>
              <a:t> </a:t>
            </a:r>
            <a:r>
              <a:rPr lang="ru-RU" dirty="0" err="1" smtClean="0"/>
              <a:t>Україну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усе </a:t>
            </a:r>
            <a:r>
              <a:rPr lang="ru-RU" dirty="0" err="1" smtClean="0"/>
              <a:t>сьогодні</a:t>
            </a:r>
            <a:r>
              <a:rPr lang="ru-RU" dirty="0" smtClean="0"/>
              <a:t> – </a:t>
            </a:r>
            <a:r>
              <a:rPr lang="ru-RU" dirty="0" err="1" smtClean="0"/>
              <a:t>маючи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не довелось </a:t>
            </a:r>
            <a:r>
              <a:rPr lang="ru-RU" dirty="0" err="1" smtClean="0"/>
              <a:t>гірко</a:t>
            </a:r>
            <a:r>
              <a:rPr lang="ru-RU" dirty="0" smtClean="0"/>
              <a:t> </a:t>
            </a:r>
            <a:r>
              <a:rPr lang="ru-RU" dirty="0" err="1" smtClean="0"/>
              <a:t>любити</a:t>
            </a:r>
            <a:r>
              <a:rPr lang="ru-RU" dirty="0" smtClean="0"/>
              <a:t> – </a:t>
            </a:r>
            <a:r>
              <a:rPr lang="ru-RU" dirty="0" err="1" smtClean="0"/>
              <a:t>втративши</a:t>
            </a:r>
            <a:r>
              <a:rPr lang="ru-RU" dirty="0" smtClean="0"/>
              <a:t>».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868144" y="4167664"/>
            <a:ext cx="144016" cy="30839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Вячеслав </a:t>
            </a:r>
            <a:r>
              <a:rPr lang="ru-RU" dirty="0" err="1" smtClean="0"/>
              <a:t>Чорновіл</a:t>
            </a:r>
            <a:r>
              <a:rPr lang="ru-RU" dirty="0" smtClean="0"/>
              <a:t>: «Дай, Боже, нам </a:t>
            </a:r>
            <a:r>
              <a:rPr lang="ru-RU" dirty="0" err="1" smtClean="0"/>
              <a:t>любити</a:t>
            </a:r>
            <a:r>
              <a:rPr lang="ru-RU" dirty="0" smtClean="0"/>
              <a:t> </a:t>
            </a:r>
            <a:r>
              <a:rPr lang="ru-RU" dirty="0" err="1" smtClean="0"/>
              <a:t>Україну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усе </a:t>
            </a:r>
            <a:r>
              <a:rPr lang="ru-RU" dirty="0" err="1" smtClean="0"/>
              <a:t>сьогодні</a:t>
            </a:r>
            <a:r>
              <a:rPr lang="ru-RU" dirty="0" smtClean="0"/>
              <a:t> – </a:t>
            </a:r>
            <a:r>
              <a:rPr lang="ru-RU" dirty="0" err="1" smtClean="0"/>
              <a:t>маючи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не </a:t>
            </a:r>
            <a:r>
              <a:rPr lang="ru-RU" dirty="0" err="1" smtClean="0"/>
              <a:t>гірко</a:t>
            </a:r>
            <a:r>
              <a:rPr lang="ru-RU" dirty="0" smtClean="0"/>
              <a:t> </a:t>
            </a:r>
            <a:r>
              <a:rPr lang="ru-RU" dirty="0" err="1" smtClean="0"/>
              <a:t>любити</a:t>
            </a:r>
            <a:r>
              <a:rPr lang="ru-RU" dirty="0" smtClean="0"/>
              <a:t> – </a:t>
            </a:r>
            <a:r>
              <a:rPr lang="ru-RU" dirty="0" err="1" smtClean="0"/>
              <a:t>втративши</a:t>
            </a:r>
            <a:r>
              <a:rPr lang="ru-RU" dirty="0" smtClean="0"/>
              <a:t>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74324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94122"/>
          </a:xfrm>
        </p:spPr>
        <p:txBody>
          <a:bodyPr>
            <a:noAutofit/>
          </a:bodyPr>
          <a:lstStyle/>
          <a:p>
            <a:r>
              <a:rPr lang="ru-RU" sz="2400" dirty="0" smtClean="0"/>
              <a:t>Вячеслав </a:t>
            </a:r>
            <a:r>
              <a:rPr lang="ru-RU" sz="2400" dirty="0" err="1" smtClean="0"/>
              <a:t>Чорновіл</a:t>
            </a:r>
            <a:r>
              <a:rPr lang="ru-RU" sz="2400" dirty="0" smtClean="0"/>
              <a:t>: «Дай, Боже, нам </a:t>
            </a:r>
            <a:r>
              <a:rPr lang="ru-RU" sz="2400" dirty="0" err="1" smtClean="0"/>
              <a:t>любити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Україну</a:t>
            </a:r>
            <a:r>
              <a:rPr lang="ru-RU" sz="2400" dirty="0" smtClean="0"/>
              <a:t> </a:t>
            </a:r>
            <a:r>
              <a:rPr lang="ru-RU" sz="2400" dirty="0" err="1" smtClean="0"/>
              <a:t>понад</a:t>
            </a:r>
            <a:r>
              <a:rPr lang="ru-RU" sz="2400" dirty="0" smtClean="0"/>
              <a:t> усе </a:t>
            </a:r>
            <a:r>
              <a:rPr lang="ru-RU" sz="2400" dirty="0" err="1" smtClean="0"/>
              <a:t>сьогодні</a:t>
            </a:r>
            <a:r>
              <a:rPr lang="ru-RU" sz="2400" dirty="0" smtClean="0"/>
              <a:t> – </a:t>
            </a:r>
            <a:r>
              <a:rPr lang="ru-RU" sz="2400" dirty="0" err="1" smtClean="0"/>
              <a:t>маючи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щоб</a:t>
            </a:r>
            <a:r>
              <a:rPr lang="ru-RU" sz="2400" dirty="0" smtClean="0"/>
              <a:t> не довелось </a:t>
            </a:r>
            <a:r>
              <a:rPr lang="ru-RU" sz="2400" dirty="0" err="1" smtClean="0"/>
              <a:t>гірко</a:t>
            </a:r>
            <a:r>
              <a:rPr lang="ru-RU" sz="2400" dirty="0" smtClean="0"/>
              <a:t> </a:t>
            </a:r>
            <a:r>
              <a:rPr lang="ru-RU" sz="2400" dirty="0" err="1" smtClean="0"/>
              <a:t>любити</a:t>
            </a:r>
            <a:r>
              <a:rPr lang="ru-RU" sz="2400" dirty="0" smtClean="0"/>
              <a:t> – </a:t>
            </a:r>
            <a:r>
              <a:rPr lang="ru-RU" sz="2400" dirty="0" err="1" smtClean="0"/>
              <a:t>втративши</a:t>
            </a:r>
            <a:r>
              <a:rPr lang="ru-RU" sz="2400" dirty="0" smtClean="0"/>
              <a:t>».</a:t>
            </a:r>
            <a:endParaRPr lang="uk-UA" sz="2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570702" cy="545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80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43297"/>
            <a:ext cx="9252520" cy="697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4035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74676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8565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36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3569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7030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0" r="4300"/>
          <a:stretch>
            <a:fillRect/>
          </a:stretch>
        </p:blipFill>
        <p:spPr bwMode="auto">
          <a:xfrm>
            <a:off x="-428012" y="0"/>
            <a:ext cx="8312380" cy="715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398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4596" y="0"/>
            <a:ext cx="104085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020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35696" y="548680"/>
            <a:ext cx="5486400" cy="4114800"/>
          </a:xfrm>
        </p:spPr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4464496" cy="6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9"/>
            <a:ext cx="4355976" cy="6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1603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75" y="116632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85915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89</Words>
  <Application>Microsoft Office PowerPoint</Application>
  <PresentationFormat>Екран (4:3)</PresentationFormat>
  <Paragraphs>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35" baseType="lpstr">
      <vt:lpstr>Волна</vt:lpstr>
      <vt:lpstr>Cемінар заступників директорів шкіл з виховної роботи  “Ніхто не перекреслить мій народ”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Вячеслав Чорновіл: «Дай, Боже, нам любити Україну понад усе сьогодні – маючи, щоб не довелось гірко любити – втративши».</vt:lpstr>
      <vt:lpstr>Слайд 33</vt:lpstr>
      <vt:lpstr>Слайд 34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23</cp:revision>
  <dcterms:created xsi:type="dcterms:W3CDTF">2015-03-13T17:37:12Z</dcterms:created>
  <dcterms:modified xsi:type="dcterms:W3CDTF">2019-12-26T09:23:00Z</dcterms:modified>
</cp:coreProperties>
</file>