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90" r:id="rId2"/>
    <p:sldId id="256" r:id="rId3"/>
    <p:sldId id="264" r:id="rId4"/>
    <p:sldId id="338" r:id="rId5"/>
    <p:sldId id="286" r:id="rId6"/>
    <p:sldId id="332" r:id="rId7"/>
    <p:sldId id="345" r:id="rId8"/>
    <p:sldId id="333" r:id="rId9"/>
    <p:sldId id="341" r:id="rId10"/>
    <p:sldId id="339" r:id="rId11"/>
    <p:sldId id="340" r:id="rId12"/>
    <p:sldId id="262" r:id="rId13"/>
    <p:sldId id="287" r:id="rId14"/>
    <p:sldId id="291" r:id="rId15"/>
    <p:sldId id="292" r:id="rId16"/>
    <p:sldId id="293" r:id="rId17"/>
    <p:sldId id="265" r:id="rId18"/>
    <p:sldId id="268" r:id="rId19"/>
    <p:sldId id="294" r:id="rId20"/>
    <p:sldId id="266" r:id="rId21"/>
    <p:sldId id="270" r:id="rId22"/>
    <p:sldId id="296" r:id="rId23"/>
    <p:sldId id="311" r:id="rId24"/>
    <p:sldId id="329" r:id="rId25"/>
    <p:sldId id="295" r:id="rId26"/>
    <p:sldId id="308" r:id="rId27"/>
    <p:sldId id="309" r:id="rId28"/>
    <p:sldId id="310" r:id="rId29"/>
    <p:sldId id="319" r:id="rId30"/>
    <p:sldId id="320" r:id="rId31"/>
    <p:sldId id="328" r:id="rId32"/>
    <p:sldId id="344" r:id="rId33"/>
    <p:sldId id="321" r:id="rId34"/>
    <p:sldId id="335" r:id="rId35"/>
    <p:sldId id="336" r:id="rId36"/>
    <p:sldId id="326" r:id="rId37"/>
    <p:sldId id="334" r:id="rId38"/>
    <p:sldId id="342" r:id="rId39"/>
    <p:sldId id="343" r:id="rId40"/>
    <p:sldId id="331" r:id="rId41"/>
    <p:sldId id="322" r:id="rId42"/>
    <p:sldId id="284" r:id="rId43"/>
    <p:sldId id="325" r:id="rId44"/>
    <p:sldId id="327" r:id="rId45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8FB"/>
    <a:srgbClr val="FF0066"/>
    <a:srgbClr val="9900CC"/>
    <a:srgbClr val="000099"/>
    <a:srgbClr val="FF0000"/>
    <a:srgbClr val="660033"/>
    <a:srgbClr val="FF66FF"/>
    <a:srgbClr val="9933FF"/>
    <a:srgbClr val="CC0066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05" autoAdjust="0"/>
    <p:restoredTop sz="94660"/>
  </p:normalViewPr>
  <p:slideViewPr>
    <p:cSldViewPr>
      <p:cViewPr varScale="1">
        <p:scale>
          <a:sx n="105" d="100"/>
          <a:sy n="105" d="100"/>
        </p:scale>
        <p:origin x="108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0EADC8-43A3-4D33-B6C7-B363A4C6498A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8A95A5E-E10A-45F1-8248-5D721B25CFD1}">
      <dgm:prSet custT="1"/>
      <dgm:spPr>
        <a:gradFill flip="none" rotWithShape="1">
          <a:gsLst>
            <a:gs pos="0">
              <a:srgbClr val="FF7C80"/>
            </a:gs>
            <a:gs pos="80000">
              <a:srgbClr val="FFCCFF"/>
            </a:gs>
            <a:gs pos="100000">
              <a:srgbClr val="FF99FF"/>
            </a:gs>
          </a:gsLst>
          <a:lin ang="16200000" scaled="1"/>
          <a:tileRect/>
        </a:gradFill>
      </dgm:spPr>
      <dgm:t>
        <a:bodyPr/>
        <a:lstStyle/>
        <a:p>
          <a:pPr rtl="0"/>
          <a:r>
            <a:rPr lang="uk-UA" sz="150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Підтримує розвиток пізнавальної активності і самостійності учнів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AA778712-3A6C-4CCC-8CC9-2085D8853F7B}" type="parTrans" cxnId="{B4823438-7410-4F94-A163-3D4720AEF3A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D93E1333-E97C-48EA-A301-87FBD907D613}" type="sibTrans" cxnId="{B4823438-7410-4F94-A163-3D4720AEF3A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791F16A9-269B-48CA-8C83-F988181431D2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uk-UA" sz="150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Розкриває потенційні можливості та здібності дітей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79216483-0984-44FE-A73C-F105F6EB40E0}" type="parTrans" cxnId="{BD7C5E94-CADB-46E1-BAD7-79E051DB2B47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B0085883-C870-4BE2-8A20-612087C96548}" type="sibTrans" cxnId="{BD7C5E94-CADB-46E1-BAD7-79E051DB2B47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263319B5-6E13-4FE4-835F-A46AFC05F18E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uk-UA" sz="150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Сприяє розвитку критичного мислення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154E8C2A-3F43-44A3-9C1A-12B5DA0E9525}" type="parTrans" cxnId="{0535BB34-8337-476B-A6E1-984A208CA14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BB25228C-44DD-408C-94C6-0BADC6818560}" type="sibTrans" cxnId="{0535BB34-8337-476B-A6E1-984A208CA14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8CA5704C-FC12-42AA-8EE5-F5EAD0CE8B5D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uk-UA" sz="150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Передбачає урізноманітнення навчальної діяльності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99FCF287-4102-43FB-96F9-AC4B6A52DA79}" type="parTrans" cxnId="{155D4CFA-7E4D-422B-BD82-2DD74769814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01E6547D-5276-4677-B8A5-C4FCD6C918C1}" type="sibTrans" cxnId="{155D4CFA-7E4D-422B-BD82-2DD74769814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741EB1AC-1934-4446-9730-AACFCC62AE96}">
      <dgm:prSet custT="1"/>
      <dgm:spPr>
        <a:solidFill>
          <a:srgbClr val="99FF33"/>
        </a:solidFill>
      </dgm:spPr>
      <dgm:t>
        <a:bodyPr/>
        <a:lstStyle/>
        <a:p>
          <a:pPr rtl="0"/>
          <a:r>
            <a:rPr lang="uk-UA" sz="150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Створює комфортне освітнє середовище, що належить дітям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FDD6CDD6-A778-43D0-BA32-DCE7F202BFA1}" type="parTrans" cxnId="{C732D265-69D6-420B-BC35-296DD0E69EE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1BC13A87-47E7-4690-A0CF-3DA32C82E568}" type="sibTrans" cxnId="{C732D265-69D6-420B-BC35-296DD0E69EE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10BB7AF5-8CCF-4CF3-B97D-73C54BD34C89}">
      <dgm:prSet custT="1"/>
      <dgm:spPr>
        <a:solidFill>
          <a:srgbClr val="99FF33"/>
        </a:solidFill>
      </dgm:spPr>
      <dgm:t>
        <a:bodyPr/>
        <a:lstStyle/>
        <a:p>
          <a:pPr rtl="0"/>
          <a:r>
            <a:rPr lang="uk-UA" sz="1500" noProof="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Втілює педагогіку партнерства</a:t>
          </a:r>
        </a:p>
      </dgm:t>
    </dgm:pt>
    <dgm:pt modelId="{AF159F98-25C5-4C6F-A23F-ECF086BB1014}" type="parTrans" cxnId="{139DE212-366D-400F-A8D6-BBFCD8FBAADB}">
      <dgm:prSet/>
      <dgm:spPr/>
      <dgm:t>
        <a:bodyPr/>
        <a:lstStyle/>
        <a:p>
          <a:endParaRPr lang="ru-RU"/>
        </a:p>
      </dgm:t>
    </dgm:pt>
    <dgm:pt modelId="{B387BAC3-980F-4DB0-B212-9A26D76FB7A3}" type="sibTrans" cxnId="{139DE212-366D-400F-A8D6-BBFCD8FBAADB}">
      <dgm:prSet/>
      <dgm:spPr/>
      <dgm:t>
        <a:bodyPr/>
        <a:lstStyle/>
        <a:p>
          <a:endParaRPr lang="ru-RU"/>
        </a:p>
      </dgm:t>
    </dgm:pt>
    <dgm:pt modelId="{75FDD14F-7D4C-4076-A55E-8B3BA3B12F6A}" type="pres">
      <dgm:prSet presAssocID="{570EADC8-43A3-4D33-B6C7-B363A4C6498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5DE8BE-F0E7-4ADF-9BEA-84CBE45656DC}" type="pres">
      <dgm:prSet presAssocID="{18A95A5E-E10A-45F1-8248-5D721B25CFD1}" presName="parentLin" presStyleCnt="0"/>
      <dgm:spPr/>
    </dgm:pt>
    <dgm:pt modelId="{E027B6D0-D08D-459C-909B-BD07775B792F}" type="pres">
      <dgm:prSet presAssocID="{18A95A5E-E10A-45F1-8248-5D721B25CFD1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A0DB2377-1346-40F1-BF52-41FE525E40EE}" type="pres">
      <dgm:prSet presAssocID="{18A95A5E-E10A-45F1-8248-5D721B25CFD1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29E66-D2DF-40F0-A5D4-22FC3A2527A3}" type="pres">
      <dgm:prSet presAssocID="{18A95A5E-E10A-45F1-8248-5D721B25CFD1}" presName="negativeSpace" presStyleCnt="0"/>
      <dgm:spPr/>
    </dgm:pt>
    <dgm:pt modelId="{7F2FEBE6-7F1D-4B16-9B54-FED4135F21BD}" type="pres">
      <dgm:prSet presAssocID="{18A95A5E-E10A-45F1-8248-5D721B25CFD1}" presName="childText" presStyleLbl="conFgAcc1" presStyleIdx="0" presStyleCnt="6">
        <dgm:presLayoutVars>
          <dgm:bulletEnabled val="1"/>
        </dgm:presLayoutVars>
      </dgm:prSet>
      <dgm:spPr>
        <a:ln>
          <a:solidFill>
            <a:srgbClr val="FFCCFF"/>
          </a:solidFill>
        </a:ln>
      </dgm:spPr>
    </dgm:pt>
    <dgm:pt modelId="{F8ED5D88-719D-4EBE-BD84-EA795C2FEF44}" type="pres">
      <dgm:prSet presAssocID="{D93E1333-E97C-48EA-A301-87FBD907D613}" presName="spaceBetweenRectangles" presStyleCnt="0"/>
      <dgm:spPr/>
    </dgm:pt>
    <dgm:pt modelId="{8742FE66-D4A5-4D2A-96E0-AD67BD902FE7}" type="pres">
      <dgm:prSet presAssocID="{791F16A9-269B-48CA-8C83-F988181431D2}" presName="parentLin" presStyleCnt="0"/>
      <dgm:spPr/>
    </dgm:pt>
    <dgm:pt modelId="{611582CF-54CE-4EA2-BFC6-77AC765E6A0D}" type="pres">
      <dgm:prSet presAssocID="{791F16A9-269B-48CA-8C83-F988181431D2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772E6EE9-3314-42CC-8E6D-6A6568332298}" type="pres">
      <dgm:prSet presAssocID="{791F16A9-269B-48CA-8C83-F988181431D2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89E67-06FA-4849-AD26-F3D5DE0F4FEC}" type="pres">
      <dgm:prSet presAssocID="{791F16A9-269B-48CA-8C83-F988181431D2}" presName="negativeSpace" presStyleCnt="0"/>
      <dgm:spPr/>
    </dgm:pt>
    <dgm:pt modelId="{23137578-DDBB-4798-BC9E-684F3AFEB9CA}" type="pres">
      <dgm:prSet presAssocID="{791F16A9-269B-48CA-8C83-F988181431D2}" presName="childText" presStyleLbl="conFgAcc1" presStyleIdx="1" presStyleCnt="6">
        <dgm:presLayoutVars>
          <dgm:bulletEnabled val="1"/>
        </dgm:presLayoutVars>
      </dgm:prSet>
      <dgm:spPr/>
    </dgm:pt>
    <dgm:pt modelId="{0474C69A-BA33-4630-850E-DFF76A5493C1}" type="pres">
      <dgm:prSet presAssocID="{B0085883-C870-4BE2-8A20-612087C96548}" presName="spaceBetweenRectangles" presStyleCnt="0"/>
      <dgm:spPr/>
    </dgm:pt>
    <dgm:pt modelId="{49B9139F-BF58-44CC-ACFE-4EAB3350427E}" type="pres">
      <dgm:prSet presAssocID="{263319B5-6E13-4FE4-835F-A46AFC05F18E}" presName="parentLin" presStyleCnt="0"/>
      <dgm:spPr/>
    </dgm:pt>
    <dgm:pt modelId="{67D6BEDC-03CD-47D5-91FC-869FCA1475CE}" type="pres">
      <dgm:prSet presAssocID="{263319B5-6E13-4FE4-835F-A46AFC05F18E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FFCAF45F-BAC6-4707-90C1-834D1ABC9ED2}" type="pres">
      <dgm:prSet presAssocID="{263319B5-6E13-4FE4-835F-A46AFC05F18E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EA2B2F-4CEA-404D-BBD9-44FE35F82732}" type="pres">
      <dgm:prSet presAssocID="{263319B5-6E13-4FE4-835F-A46AFC05F18E}" presName="negativeSpace" presStyleCnt="0"/>
      <dgm:spPr/>
    </dgm:pt>
    <dgm:pt modelId="{379AE859-0C42-463E-AAD1-EA27AB7C1BA0}" type="pres">
      <dgm:prSet presAssocID="{263319B5-6E13-4FE4-835F-A46AFC05F18E}" presName="childText" presStyleLbl="conFgAcc1" presStyleIdx="2" presStyleCnt="6">
        <dgm:presLayoutVars>
          <dgm:bulletEnabled val="1"/>
        </dgm:presLayoutVars>
      </dgm:prSet>
      <dgm:spPr/>
    </dgm:pt>
    <dgm:pt modelId="{79ECEA98-BA17-42E0-9C5E-4882CD88AC21}" type="pres">
      <dgm:prSet presAssocID="{BB25228C-44DD-408C-94C6-0BADC6818560}" presName="spaceBetweenRectangles" presStyleCnt="0"/>
      <dgm:spPr/>
    </dgm:pt>
    <dgm:pt modelId="{886066DD-AD5F-4DEA-A619-0C0492B44DB0}" type="pres">
      <dgm:prSet presAssocID="{8CA5704C-FC12-42AA-8EE5-F5EAD0CE8B5D}" presName="parentLin" presStyleCnt="0"/>
      <dgm:spPr/>
    </dgm:pt>
    <dgm:pt modelId="{8CED5972-7DBE-40D9-86C1-2CBBA420BB1C}" type="pres">
      <dgm:prSet presAssocID="{8CA5704C-FC12-42AA-8EE5-F5EAD0CE8B5D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8F1DFCF5-9FE1-4C43-880D-8985AC095923}" type="pres">
      <dgm:prSet presAssocID="{8CA5704C-FC12-42AA-8EE5-F5EAD0CE8B5D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4487D-2F24-4B1E-AA6F-29829D6057EC}" type="pres">
      <dgm:prSet presAssocID="{8CA5704C-FC12-42AA-8EE5-F5EAD0CE8B5D}" presName="negativeSpace" presStyleCnt="0"/>
      <dgm:spPr/>
    </dgm:pt>
    <dgm:pt modelId="{B617E936-F014-4127-B05D-A7F828DE4DD2}" type="pres">
      <dgm:prSet presAssocID="{8CA5704C-FC12-42AA-8EE5-F5EAD0CE8B5D}" presName="childText" presStyleLbl="conFgAcc1" presStyleIdx="3" presStyleCnt="6">
        <dgm:presLayoutVars>
          <dgm:bulletEnabled val="1"/>
        </dgm:presLayoutVars>
      </dgm:prSet>
      <dgm:spPr/>
    </dgm:pt>
    <dgm:pt modelId="{4CEE2261-C709-41CF-97DF-BBC4D699FADF}" type="pres">
      <dgm:prSet presAssocID="{01E6547D-5276-4677-B8A5-C4FCD6C918C1}" presName="spaceBetweenRectangles" presStyleCnt="0"/>
      <dgm:spPr/>
    </dgm:pt>
    <dgm:pt modelId="{69B01B50-B077-4A0D-8045-D3D15F3682C9}" type="pres">
      <dgm:prSet presAssocID="{741EB1AC-1934-4446-9730-AACFCC62AE96}" presName="parentLin" presStyleCnt="0"/>
      <dgm:spPr/>
    </dgm:pt>
    <dgm:pt modelId="{8185D8D8-F9A4-413A-B366-57A228EAFDEA}" type="pres">
      <dgm:prSet presAssocID="{741EB1AC-1934-4446-9730-AACFCC62AE96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38B274D4-ACCF-4882-9DFB-789FD5F5B8EB}" type="pres">
      <dgm:prSet presAssocID="{741EB1AC-1934-4446-9730-AACFCC62AE9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64E0E-B0AC-4C61-9AB2-E486C41018CD}" type="pres">
      <dgm:prSet presAssocID="{741EB1AC-1934-4446-9730-AACFCC62AE96}" presName="negativeSpace" presStyleCnt="0"/>
      <dgm:spPr/>
    </dgm:pt>
    <dgm:pt modelId="{63C1930F-FBA2-4DE9-8F6A-ACE3CD6EAF5C}" type="pres">
      <dgm:prSet presAssocID="{741EB1AC-1934-4446-9730-AACFCC62AE96}" presName="childText" presStyleLbl="conFgAcc1" presStyleIdx="4" presStyleCnt="6">
        <dgm:presLayoutVars>
          <dgm:bulletEnabled val="1"/>
        </dgm:presLayoutVars>
      </dgm:prSet>
      <dgm:spPr/>
    </dgm:pt>
    <dgm:pt modelId="{F45D932B-315F-438C-BD20-E5FCA04AF462}" type="pres">
      <dgm:prSet presAssocID="{1BC13A87-47E7-4690-A0CF-3DA32C82E568}" presName="spaceBetweenRectangles" presStyleCnt="0"/>
      <dgm:spPr/>
    </dgm:pt>
    <dgm:pt modelId="{5A2E6633-C3E1-430F-AC3A-7EA8E08BA931}" type="pres">
      <dgm:prSet presAssocID="{10BB7AF5-8CCF-4CF3-B97D-73C54BD34C89}" presName="parentLin" presStyleCnt="0"/>
      <dgm:spPr/>
    </dgm:pt>
    <dgm:pt modelId="{491049C3-FA71-439C-B14B-C285BDE46BE9}" type="pres">
      <dgm:prSet presAssocID="{10BB7AF5-8CCF-4CF3-B97D-73C54BD34C89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15899D41-A653-45EA-9812-8F71B30E9CC5}" type="pres">
      <dgm:prSet presAssocID="{10BB7AF5-8CCF-4CF3-B97D-73C54BD34C89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FE6CB-5985-4631-A6DD-49B07514FF36}" type="pres">
      <dgm:prSet presAssocID="{10BB7AF5-8CCF-4CF3-B97D-73C54BD34C89}" presName="negativeSpace" presStyleCnt="0"/>
      <dgm:spPr/>
    </dgm:pt>
    <dgm:pt modelId="{A0EA2E2C-AAA6-4B41-BAA5-4B325013FCF7}" type="pres">
      <dgm:prSet presAssocID="{10BB7AF5-8CCF-4CF3-B97D-73C54BD34C89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B683633E-C6C3-4227-8A5C-1C18F0A68722}" type="presOf" srcId="{8CA5704C-FC12-42AA-8EE5-F5EAD0CE8B5D}" destId="{8CED5972-7DBE-40D9-86C1-2CBBA420BB1C}" srcOrd="0" destOrd="0" presId="urn:microsoft.com/office/officeart/2005/8/layout/list1"/>
    <dgm:cxn modelId="{A169CE64-361C-4011-B23C-94F3E5E986E5}" type="presOf" srcId="{570EADC8-43A3-4D33-B6C7-B363A4C6498A}" destId="{75FDD14F-7D4C-4076-A55E-8B3BA3B12F6A}" srcOrd="0" destOrd="0" presId="urn:microsoft.com/office/officeart/2005/8/layout/list1"/>
    <dgm:cxn modelId="{C732D265-69D6-420B-BC35-296DD0E69EE2}" srcId="{570EADC8-43A3-4D33-B6C7-B363A4C6498A}" destId="{741EB1AC-1934-4446-9730-AACFCC62AE96}" srcOrd="4" destOrd="0" parTransId="{FDD6CDD6-A778-43D0-BA32-DCE7F202BFA1}" sibTransId="{1BC13A87-47E7-4690-A0CF-3DA32C82E568}"/>
    <dgm:cxn modelId="{139DE212-366D-400F-A8D6-BBFCD8FBAADB}" srcId="{570EADC8-43A3-4D33-B6C7-B363A4C6498A}" destId="{10BB7AF5-8CCF-4CF3-B97D-73C54BD34C89}" srcOrd="5" destOrd="0" parTransId="{AF159F98-25C5-4C6F-A23F-ECF086BB1014}" sibTransId="{B387BAC3-980F-4DB0-B212-9A26D76FB7A3}"/>
    <dgm:cxn modelId="{0535BB34-8337-476B-A6E1-984A208CA142}" srcId="{570EADC8-43A3-4D33-B6C7-B363A4C6498A}" destId="{263319B5-6E13-4FE4-835F-A46AFC05F18E}" srcOrd="2" destOrd="0" parTransId="{154E8C2A-3F43-44A3-9C1A-12B5DA0E9525}" sibTransId="{BB25228C-44DD-408C-94C6-0BADC6818560}"/>
    <dgm:cxn modelId="{742A607B-A1A9-473D-AA9D-6655628264DE}" type="presOf" srcId="{741EB1AC-1934-4446-9730-AACFCC62AE96}" destId="{8185D8D8-F9A4-413A-B366-57A228EAFDEA}" srcOrd="0" destOrd="0" presId="urn:microsoft.com/office/officeart/2005/8/layout/list1"/>
    <dgm:cxn modelId="{F8406F40-14BC-4A02-804B-B2D9ECFDBC08}" type="presOf" srcId="{8CA5704C-FC12-42AA-8EE5-F5EAD0CE8B5D}" destId="{8F1DFCF5-9FE1-4C43-880D-8985AC095923}" srcOrd="1" destOrd="0" presId="urn:microsoft.com/office/officeart/2005/8/layout/list1"/>
    <dgm:cxn modelId="{77FD3071-0A97-4D4F-92AA-6E6280CA14F3}" type="presOf" srcId="{10BB7AF5-8CCF-4CF3-B97D-73C54BD34C89}" destId="{15899D41-A653-45EA-9812-8F71B30E9CC5}" srcOrd="1" destOrd="0" presId="urn:microsoft.com/office/officeart/2005/8/layout/list1"/>
    <dgm:cxn modelId="{2B411737-8086-4490-AF33-D5972CF3337B}" type="presOf" srcId="{263319B5-6E13-4FE4-835F-A46AFC05F18E}" destId="{67D6BEDC-03CD-47D5-91FC-869FCA1475CE}" srcOrd="0" destOrd="0" presId="urn:microsoft.com/office/officeart/2005/8/layout/list1"/>
    <dgm:cxn modelId="{24B03A2D-DFFA-4018-8C0A-B9417EF6CB6F}" type="presOf" srcId="{263319B5-6E13-4FE4-835F-A46AFC05F18E}" destId="{FFCAF45F-BAC6-4707-90C1-834D1ABC9ED2}" srcOrd="1" destOrd="0" presId="urn:microsoft.com/office/officeart/2005/8/layout/list1"/>
    <dgm:cxn modelId="{A064371B-3804-4977-AE09-617152A9ED16}" type="presOf" srcId="{18A95A5E-E10A-45F1-8248-5D721B25CFD1}" destId="{A0DB2377-1346-40F1-BF52-41FE525E40EE}" srcOrd="1" destOrd="0" presId="urn:microsoft.com/office/officeart/2005/8/layout/list1"/>
    <dgm:cxn modelId="{155D4CFA-7E4D-422B-BD82-2DD747698143}" srcId="{570EADC8-43A3-4D33-B6C7-B363A4C6498A}" destId="{8CA5704C-FC12-42AA-8EE5-F5EAD0CE8B5D}" srcOrd="3" destOrd="0" parTransId="{99FCF287-4102-43FB-96F9-AC4B6A52DA79}" sibTransId="{01E6547D-5276-4677-B8A5-C4FCD6C918C1}"/>
    <dgm:cxn modelId="{0FA02F99-BB2E-45A0-839A-91764C3DFC96}" type="presOf" srcId="{741EB1AC-1934-4446-9730-AACFCC62AE96}" destId="{38B274D4-ACCF-4882-9DFB-789FD5F5B8EB}" srcOrd="1" destOrd="0" presId="urn:microsoft.com/office/officeart/2005/8/layout/list1"/>
    <dgm:cxn modelId="{BD7C5E94-CADB-46E1-BAD7-79E051DB2B47}" srcId="{570EADC8-43A3-4D33-B6C7-B363A4C6498A}" destId="{791F16A9-269B-48CA-8C83-F988181431D2}" srcOrd="1" destOrd="0" parTransId="{79216483-0984-44FE-A73C-F105F6EB40E0}" sibTransId="{B0085883-C870-4BE2-8A20-612087C96548}"/>
    <dgm:cxn modelId="{4D9F7175-22B1-4B1B-BD70-5B3A5B7ECCD7}" type="presOf" srcId="{18A95A5E-E10A-45F1-8248-5D721B25CFD1}" destId="{E027B6D0-D08D-459C-909B-BD07775B792F}" srcOrd="0" destOrd="0" presId="urn:microsoft.com/office/officeart/2005/8/layout/list1"/>
    <dgm:cxn modelId="{FD78EF13-0E92-42F0-8959-1D5C23F17BB0}" type="presOf" srcId="{10BB7AF5-8CCF-4CF3-B97D-73C54BD34C89}" destId="{491049C3-FA71-439C-B14B-C285BDE46BE9}" srcOrd="0" destOrd="0" presId="urn:microsoft.com/office/officeart/2005/8/layout/list1"/>
    <dgm:cxn modelId="{B4823438-7410-4F94-A163-3D4720AEF3A3}" srcId="{570EADC8-43A3-4D33-B6C7-B363A4C6498A}" destId="{18A95A5E-E10A-45F1-8248-5D721B25CFD1}" srcOrd="0" destOrd="0" parTransId="{AA778712-3A6C-4CCC-8CC9-2085D8853F7B}" sibTransId="{D93E1333-E97C-48EA-A301-87FBD907D613}"/>
    <dgm:cxn modelId="{AC71CDB2-43B6-40F5-8CF0-F24A7F7FB325}" type="presOf" srcId="{791F16A9-269B-48CA-8C83-F988181431D2}" destId="{611582CF-54CE-4EA2-BFC6-77AC765E6A0D}" srcOrd="0" destOrd="0" presId="urn:microsoft.com/office/officeart/2005/8/layout/list1"/>
    <dgm:cxn modelId="{C281148A-A5A1-469A-893F-26C6464CFAEA}" type="presOf" srcId="{791F16A9-269B-48CA-8C83-F988181431D2}" destId="{772E6EE9-3314-42CC-8E6D-6A6568332298}" srcOrd="1" destOrd="0" presId="urn:microsoft.com/office/officeart/2005/8/layout/list1"/>
    <dgm:cxn modelId="{13F026C2-144A-4A8D-AE2F-1C7CFEC2AF45}" type="presParOf" srcId="{75FDD14F-7D4C-4076-A55E-8B3BA3B12F6A}" destId="{A55DE8BE-F0E7-4ADF-9BEA-84CBE45656DC}" srcOrd="0" destOrd="0" presId="urn:microsoft.com/office/officeart/2005/8/layout/list1"/>
    <dgm:cxn modelId="{8DA2865A-1A90-400D-8059-BA4EAAD0D863}" type="presParOf" srcId="{A55DE8BE-F0E7-4ADF-9BEA-84CBE45656DC}" destId="{E027B6D0-D08D-459C-909B-BD07775B792F}" srcOrd="0" destOrd="0" presId="urn:microsoft.com/office/officeart/2005/8/layout/list1"/>
    <dgm:cxn modelId="{80A46FEB-897A-4840-A84E-0B5D50D7F007}" type="presParOf" srcId="{A55DE8BE-F0E7-4ADF-9BEA-84CBE45656DC}" destId="{A0DB2377-1346-40F1-BF52-41FE525E40EE}" srcOrd="1" destOrd="0" presId="urn:microsoft.com/office/officeart/2005/8/layout/list1"/>
    <dgm:cxn modelId="{A929CCAC-38E4-40E3-80AE-03BA027C8707}" type="presParOf" srcId="{75FDD14F-7D4C-4076-A55E-8B3BA3B12F6A}" destId="{51F29E66-D2DF-40F0-A5D4-22FC3A2527A3}" srcOrd="1" destOrd="0" presId="urn:microsoft.com/office/officeart/2005/8/layout/list1"/>
    <dgm:cxn modelId="{7B71B658-BD32-416F-B67C-7CC75A333389}" type="presParOf" srcId="{75FDD14F-7D4C-4076-A55E-8B3BA3B12F6A}" destId="{7F2FEBE6-7F1D-4B16-9B54-FED4135F21BD}" srcOrd="2" destOrd="0" presId="urn:microsoft.com/office/officeart/2005/8/layout/list1"/>
    <dgm:cxn modelId="{EB06B73F-B6B0-4279-A408-D99898BC204A}" type="presParOf" srcId="{75FDD14F-7D4C-4076-A55E-8B3BA3B12F6A}" destId="{F8ED5D88-719D-4EBE-BD84-EA795C2FEF44}" srcOrd="3" destOrd="0" presId="urn:microsoft.com/office/officeart/2005/8/layout/list1"/>
    <dgm:cxn modelId="{75884212-586C-44A6-8D73-1B02D406DA18}" type="presParOf" srcId="{75FDD14F-7D4C-4076-A55E-8B3BA3B12F6A}" destId="{8742FE66-D4A5-4D2A-96E0-AD67BD902FE7}" srcOrd="4" destOrd="0" presId="urn:microsoft.com/office/officeart/2005/8/layout/list1"/>
    <dgm:cxn modelId="{B6DF46A7-D2C6-48C1-81BE-2F0615C3881E}" type="presParOf" srcId="{8742FE66-D4A5-4D2A-96E0-AD67BD902FE7}" destId="{611582CF-54CE-4EA2-BFC6-77AC765E6A0D}" srcOrd="0" destOrd="0" presId="urn:microsoft.com/office/officeart/2005/8/layout/list1"/>
    <dgm:cxn modelId="{FAFB8870-7C6E-4DD7-B4C5-40D0FE9F1F5D}" type="presParOf" srcId="{8742FE66-D4A5-4D2A-96E0-AD67BD902FE7}" destId="{772E6EE9-3314-42CC-8E6D-6A6568332298}" srcOrd="1" destOrd="0" presId="urn:microsoft.com/office/officeart/2005/8/layout/list1"/>
    <dgm:cxn modelId="{97988217-B479-4F41-B96B-409912806A64}" type="presParOf" srcId="{75FDD14F-7D4C-4076-A55E-8B3BA3B12F6A}" destId="{C1589E67-06FA-4849-AD26-F3D5DE0F4FEC}" srcOrd="5" destOrd="0" presId="urn:microsoft.com/office/officeart/2005/8/layout/list1"/>
    <dgm:cxn modelId="{E7FE1A06-5F9F-4550-AE6F-25111AF171C8}" type="presParOf" srcId="{75FDD14F-7D4C-4076-A55E-8B3BA3B12F6A}" destId="{23137578-DDBB-4798-BC9E-684F3AFEB9CA}" srcOrd="6" destOrd="0" presId="urn:microsoft.com/office/officeart/2005/8/layout/list1"/>
    <dgm:cxn modelId="{3C3BD2AF-99E6-476E-92E9-4B0A6CE11303}" type="presParOf" srcId="{75FDD14F-7D4C-4076-A55E-8B3BA3B12F6A}" destId="{0474C69A-BA33-4630-850E-DFF76A5493C1}" srcOrd="7" destOrd="0" presId="urn:microsoft.com/office/officeart/2005/8/layout/list1"/>
    <dgm:cxn modelId="{8B827454-9334-4CC0-83FD-597913541DF1}" type="presParOf" srcId="{75FDD14F-7D4C-4076-A55E-8B3BA3B12F6A}" destId="{49B9139F-BF58-44CC-ACFE-4EAB3350427E}" srcOrd="8" destOrd="0" presId="urn:microsoft.com/office/officeart/2005/8/layout/list1"/>
    <dgm:cxn modelId="{E7DD2DB0-C4CC-49D2-8B9E-39AE94AA3FB8}" type="presParOf" srcId="{49B9139F-BF58-44CC-ACFE-4EAB3350427E}" destId="{67D6BEDC-03CD-47D5-91FC-869FCA1475CE}" srcOrd="0" destOrd="0" presId="urn:microsoft.com/office/officeart/2005/8/layout/list1"/>
    <dgm:cxn modelId="{ECFC3D07-5537-4F50-927D-6BACF09ED794}" type="presParOf" srcId="{49B9139F-BF58-44CC-ACFE-4EAB3350427E}" destId="{FFCAF45F-BAC6-4707-90C1-834D1ABC9ED2}" srcOrd="1" destOrd="0" presId="urn:microsoft.com/office/officeart/2005/8/layout/list1"/>
    <dgm:cxn modelId="{032A7709-A3CE-489D-A8E8-A6342E2C12F8}" type="presParOf" srcId="{75FDD14F-7D4C-4076-A55E-8B3BA3B12F6A}" destId="{24EA2B2F-4CEA-404D-BBD9-44FE35F82732}" srcOrd="9" destOrd="0" presId="urn:microsoft.com/office/officeart/2005/8/layout/list1"/>
    <dgm:cxn modelId="{80C54C2E-6CFD-4B1B-B1D4-659E64568FAC}" type="presParOf" srcId="{75FDD14F-7D4C-4076-A55E-8B3BA3B12F6A}" destId="{379AE859-0C42-463E-AAD1-EA27AB7C1BA0}" srcOrd="10" destOrd="0" presId="urn:microsoft.com/office/officeart/2005/8/layout/list1"/>
    <dgm:cxn modelId="{7497CD14-7056-40DC-975E-9DF434D06B4E}" type="presParOf" srcId="{75FDD14F-7D4C-4076-A55E-8B3BA3B12F6A}" destId="{79ECEA98-BA17-42E0-9C5E-4882CD88AC21}" srcOrd="11" destOrd="0" presId="urn:microsoft.com/office/officeart/2005/8/layout/list1"/>
    <dgm:cxn modelId="{E0316D29-FBDF-4F93-B2BB-C8D6ED751D3E}" type="presParOf" srcId="{75FDD14F-7D4C-4076-A55E-8B3BA3B12F6A}" destId="{886066DD-AD5F-4DEA-A619-0C0492B44DB0}" srcOrd="12" destOrd="0" presId="urn:microsoft.com/office/officeart/2005/8/layout/list1"/>
    <dgm:cxn modelId="{6F954D5F-988F-4E36-BE77-A8A9518C9243}" type="presParOf" srcId="{886066DD-AD5F-4DEA-A619-0C0492B44DB0}" destId="{8CED5972-7DBE-40D9-86C1-2CBBA420BB1C}" srcOrd="0" destOrd="0" presId="urn:microsoft.com/office/officeart/2005/8/layout/list1"/>
    <dgm:cxn modelId="{0B34E6D6-826D-4D83-B639-CD7CCF769539}" type="presParOf" srcId="{886066DD-AD5F-4DEA-A619-0C0492B44DB0}" destId="{8F1DFCF5-9FE1-4C43-880D-8985AC095923}" srcOrd="1" destOrd="0" presId="urn:microsoft.com/office/officeart/2005/8/layout/list1"/>
    <dgm:cxn modelId="{B4E397E3-BE9E-4EFF-9DD6-D3BE6F9E7CBF}" type="presParOf" srcId="{75FDD14F-7D4C-4076-A55E-8B3BA3B12F6A}" destId="{5B34487D-2F24-4B1E-AA6F-29829D6057EC}" srcOrd="13" destOrd="0" presId="urn:microsoft.com/office/officeart/2005/8/layout/list1"/>
    <dgm:cxn modelId="{402BB35E-3D93-4C63-A52E-AC935350B1C1}" type="presParOf" srcId="{75FDD14F-7D4C-4076-A55E-8B3BA3B12F6A}" destId="{B617E936-F014-4127-B05D-A7F828DE4DD2}" srcOrd="14" destOrd="0" presId="urn:microsoft.com/office/officeart/2005/8/layout/list1"/>
    <dgm:cxn modelId="{B795EAFD-422B-4EFA-BE85-049DF03917DA}" type="presParOf" srcId="{75FDD14F-7D4C-4076-A55E-8B3BA3B12F6A}" destId="{4CEE2261-C709-41CF-97DF-BBC4D699FADF}" srcOrd="15" destOrd="0" presId="urn:microsoft.com/office/officeart/2005/8/layout/list1"/>
    <dgm:cxn modelId="{45A2B440-E8B4-450A-8518-EDB0B34DDB24}" type="presParOf" srcId="{75FDD14F-7D4C-4076-A55E-8B3BA3B12F6A}" destId="{69B01B50-B077-4A0D-8045-D3D15F3682C9}" srcOrd="16" destOrd="0" presId="urn:microsoft.com/office/officeart/2005/8/layout/list1"/>
    <dgm:cxn modelId="{C36F55E9-C0B5-48F9-A843-36EE132E38A8}" type="presParOf" srcId="{69B01B50-B077-4A0D-8045-D3D15F3682C9}" destId="{8185D8D8-F9A4-413A-B366-57A228EAFDEA}" srcOrd="0" destOrd="0" presId="urn:microsoft.com/office/officeart/2005/8/layout/list1"/>
    <dgm:cxn modelId="{C59CAC00-8E4B-46CA-8E41-9B6C577E3C5E}" type="presParOf" srcId="{69B01B50-B077-4A0D-8045-D3D15F3682C9}" destId="{38B274D4-ACCF-4882-9DFB-789FD5F5B8EB}" srcOrd="1" destOrd="0" presId="urn:microsoft.com/office/officeart/2005/8/layout/list1"/>
    <dgm:cxn modelId="{7FF2276A-4001-4FAD-AFFF-C56E55877701}" type="presParOf" srcId="{75FDD14F-7D4C-4076-A55E-8B3BA3B12F6A}" destId="{82464E0E-B0AC-4C61-9AB2-E486C41018CD}" srcOrd="17" destOrd="0" presId="urn:microsoft.com/office/officeart/2005/8/layout/list1"/>
    <dgm:cxn modelId="{F30CF19E-0E52-4E25-B1CF-703C7F076ABA}" type="presParOf" srcId="{75FDD14F-7D4C-4076-A55E-8B3BA3B12F6A}" destId="{63C1930F-FBA2-4DE9-8F6A-ACE3CD6EAF5C}" srcOrd="18" destOrd="0" presId="urn:microsoft.com/office/officeart/2005/8/layout/list1"/>
    <dgm:cxn modelId="{516E49C4-F8E0-4932-B028-9AFADEFFBD98}" type="presParOf" srcId="{75FDD14F-7D4C-4076-A55E-8B3BA3B12F6A}" destId="{F45D932B-315F-438C-BD20-E5FCA04AF462}" srcOrd="19" destOrd="0" presId="urn:microsoft.com/office/officeart/2005/8/layout/list1"/>
    <dgm:cxn modelId="{EB34C375-BD5D-41FF-9F5D-71B56AEAD10D}" type="presParOf" srcId="{75FDD14F-7D4C-4076-A55E-8B3BA3B12F6A}" destId="{5A2E6633-C3E1-430F-AC3A-7EA8E08BA931}" srcOrd="20" destOrd="0" presId="urn:microsoft.com/office/officeart/2005/8/layout/list1"/>
    <dgm:cxn modelId="{4FA554CE-DA2C-47FC-8422-ACFC845978B5}" type="presParOf" srcId="{5A2E6633-C3E1-430F-AC3A-7EA8E08BA931}" destId="{491049C3-FA71-439C-B14B-C285BDE46BE9}" srcOrd="0" destOrd="0" presId="urn:microsoft.com/office/officeart/2005/8/layout/list1"/>
    <dgm:cxn modelId="{E1803778-68A1-4DB9-9E6E-C5FE57587A45}" type="presParOf" srcId="{5A2E6633-C3E1-430F-AC3A-7EA8E08BA931}" destId="{15899D41-A653-45EA-9812-8F71B30E9CC5}" srcOrd="1" destOrd="0" presId="urn:microsoft.com/office/officeart/2005/8/layout/list1"/>
    <dgm:cxn modelId="{79563B01-A301-4432-8088-D5AF7BC547EA}" type="presParOf" srcId="{75FDD14F-7D4C-4076-A55E-8B3BA3B12F6A}" destId="{D48FE6CB-5985-4631-A6DD-49B07514FF36}" srcOrd="21" destOrd="0" presId="urn:microsoft.com/office/officeart/2005/8/layout/list1"/>
    <dgm:cxn modelId="{4F16F87F-6F7A-4175-9272-7150F72B5278}" type="presParOf" srcId="{75FDD14F-7D4C-4076-A55E-8B3BA3B12F6A}" destId="{A0EA2E2C-AAA6-4B41-BAA5-4B325013FCF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D3C5D2-8325-4EA7-9FBA-13FB7B545DE8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217CC43-5BC0-4165-A790-D3CD60A84244}">
      <dgm:prSet phldrT="[Текст]" custT="1"/>
      <dgm:spPr/>
      <dgm:t>
        <a:bodyPr/>
        <a:lstStyle/>
        <a:p>
          <a:r>
            <a:rPr lang="uk-UA" sz="3600" dirty="0">
              <a:solidFill>
                <a:schemeClr val="tx1"/>
              </a:solidFill>
            </a:rPr>
            <a:t>Ніколи не зупинятися на досягнутому</a:t>
          </a:r>
          <a:endParaRPr lang="ru-RU" sz="3600" dirty="0">
            <a:solidFill>
              <a:schemeClr val="tx1"/>
            </a:solidFill>
          </a:endParaRPr>
        </a:p>
      </dgm:t>
    </dgm:pt>
    <dgm:pt modelId="{97B31418-BA01-4D24-A0ED-5CC167D7FD31}" type="parTrans" cxnId="{C6532737-6FE1-49D8-9D50-CED58026EA46}">
      <dgm:prSet/>
      <dgm:spPr/>
      <dgm:t>
        <a:bodyPr/>
        <a:lstStyle/>
        <a:p>
          <a:endParaRPr lang="ru-RU"/>
        </a:p>
      </dgm:t>
    </dgm:pt>
    <dgm:pt modelId="{3018ADEF-28D1-4C3A-AC9C-3DA710879B61}" type="sibTrans" cxnId="{C6532737-6FE1-49D8-9D50-CED58026EA46}">
      <dgm:prSet/>
      <dgm:spPr/>
      <dgm:t>
        <a:bodyPr/>
        <a:lstStyle/>
        <a:p>
          <a:endParaRPr lang="ru-RU"/>
        </a:p>
      </dgm:t>
    </dgm:pt>
    <dgm:pt modelId="{8C9CA343-9FB4-4B2F-A04C-177B371D0F80}">
      <dgm:prSet phldrT="[Текст]" custT="1"/>
      <dgm:spPr/>
      <dgm:t>
        <a:bodyPr/>
        <a:lstStyle/>
        <a:p>
          <a:r>
            <a:rPr lang="uk-UA" sz="3200" dirty="0">
              <a:solidFill>
                <a:schemeClr val="tx1"/>
              </a:solidFill>
            </a:rPr>
            <a:t>Займатися самоосвітою. Вчити і навчатися самій</a:t>
          </a:r>
          <a:endParaRPr lang="ru-RU" sz="3200" dirty="0">
            <a:solidFill>
              <a:schemeClr val="tx1"/>
            </a:solidFill>
          </a:endParaRPr>
        </a:p>
      </dgm:t>
    </dgm:pt>
    <dgm:pt modelId="{4DF28D1A-E5EE-4E9E-84CF-1BA0CBC0BB26}" type="parTrans" cxnId="{340535C3-0E51-4C0A-9774-75AD5BAEFE22}">
      <dgm:prSet/>
      <dgm:spPr/>
      <dgm:t>
        <a:bodyPr/>
        <a:lstStyle/>
        <a:p>
          <a:endParaRPr lang="ru-RU"/>
        </a:p>
      </dgm:t>
    </dgm:pt>
    <dgm:pt modelId="{37CFD09D-A3D0-4686-8EF7-D58A916D55AD}" type="sibTrans" cxnId="{340535C3-0E51-4C0A-9774-75AD5BAEFE22}">
      <dgm:prSet/>
      <dgm:spPr/>
      <dgm:t>
        <a:bodyPr/>
        <a:lstStyle/>
        <a:p>
          <a:endParaRPr lang="ru-RU"/>
        </a:p>
      </dgm:t>
    </dgm:pt>
    <dgm:pt modelId="{E19D9787-78AD-47E0-B9A1-C4422B8EE8E1}">
      <dgm:prSet phldrT="[Текст]" custT="1"/>
      <dgm:spPr/>
      <dgm:t>
        <a:bodyPr/>
        <a:lstStyle/>
        <a:p>
          <a:r>
            <a:rPr lang="uk-UA" sz="2800" noProof="0" dirty="0">
              <a:solidFill>
                <a:schemeClr val="tx1"/>
              </a:solidFill>
            </a:rPr>
            <a:t>Налагоджувати формальне і неформальне спілкування з батьками</a:t>
          </a:r>
        </a:p>
      </dgm:t>
    </dgm:pt>
    <dgm:pt modelId="{97175C0C-1FDE-4D6A-822D-F1DE703A1C7C}" type="parTrans" cxnId="{AB4AC255-90FB-4C35-9A17-C029114C9CB9}">
      <dgm:prSet/>
      <dgm:spPr/>
      <dgm:t>
        <a:bodyPr/>
        <a:lstStyle/>
        <a:p>
          <a:endParaRPr lang="ru-RU"/>
        </a:p>
      </dgm:t>
    </dgm:pt>
    <dgm:pt modelId="{C82DB5E6-F308-49F3-BC4B-D653AF22437C}" type="sibTrans" cxnId="{AB4AC255-90FB-4C35-9A17-C029114C9CB9}">
      <dgm:prSet/>
      <dgm:spPr/>
      <dgm:t>
        <a:bodyPr/>
        <a:lstStyle/>
        <a:p>
          <a:endParaRPr lang="ru-RU"/>
        </a:p>
      </dgm:t>
    </dgm:pt>
    <dgm:pt modelId="{94665FE7-4065-40F9-9E5F-2489FF1715F7}">
      <dgm:prSet phldrT="[Текст]" custT="1"/>
      <dgm:spPr/>
      <dgm:t>
        <a:bodyPr/>
        <a:lstStyle/>
        <a:p>
          <a:r>
            <a:rPr lang="uk-UA" sz="3200" noProof="0" dirty="0">
              <a:solidFill>
                <a:schemeClr val="tx1"/>
              </a:solidFill>
            </a:rPr>
            <a:t>Підтримувати дітей з особливими освітніми потребами</a:t>
          </a:r>
        </a:p>
      </dgm:t>
    </dgm:pt>
    <dgm:pt modelId="{C313A68B-F09E-483B-9325-24DE4C23C7FD}" type="parTrans" cxnId="{30DF214D-78E5-4307-BA1E-38C907019086}">
      <dgm:prSet/>
      <dgm:spPr/>
      <dgm:t>
        <a:bodyPr/>
        <a:lstStyle/>
        <a:p>
          <a:endParaRPr lang="ru-RU"/>
        </a:p>
      </dgm:t>
    </dgm:pt>
    <dgm:pt modelId="{2B1C0BFF-801B-4F73-A7BD-A5DC1FCB0553}" type="sibTrans" cxnId="{30DF214D-78E5-4307-BA1E-38C907019086}">
      <dgm:prSet/>
      <dgm:spPr/>
      <dgm:t>
        <a:bodyPr/>
        <a:lstStyle/>
        <a:p>
          <a:endParaRPr lang="ru-RU"/>
        </a:p>
      </dgm:t>
    </dgm:pt>
    <dgm:pt modelId="{3145D9F6-7B83-42F4-AD14-BE3130B69A99}" type="pres">
      <dgm:prSet presAssocID="{FFD3C5D2-8325-4EA7-9FBA-13FB7B545DE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9625A4-E42A-471B-A5E7-1C5DC6752389}" type="pres">
      <dgm:prSet presAssocID="{FFD3C5D2-8325-4EA7-9FBA-13FB7B545DE8}" presName="diamond" presStyleLbl="bgShp" presStyleIdx="0" presStyleCnt="1" custScaleX="167684"/>
      <dgm:spPr/>
    </dgm:pt>
    <dgm:pt modelId="{DDC0A1F5-7812-4A05-9FB2-341BAAE62034}" type="pres">
      <dgm:prSet presAssocID="{FFD3C5D2-8325-4EA7-9FBA-13FB7B545DE8}" presName="quad1" presStyleLbl="node1" presStyleIdx="0" presStyleCnt="4" custScaleX="228458" custLinFactNeighborX="-63524" custLinFactNeighborY="-6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3E83A-D709-4BB6-AFF9-A6BA5939FC01}" type="pres">
      <dgm:prSet presAssocID="{FFD3C5D2-8325-4EA7-9FBA-13FB7B545DE8}" presName="quad2" presStyleLbl="node1" presStyleIdx="1" presStyleCnt="4" custScaleX="228458" custLinFactNeighborX="63182" custLinFactNeighborY="-54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63E6E-D175-4D2A-BB31-92B564191717}" type="pres">
      <dgm:prSet presAssocID="{FFD3C5D2-8325-4EA7-9FBA-13FB7B545DE8}" presName="quad3" presStyleLbl="node1" presStyleIdx="2" presStyleCnt="4" custScaleX="228458" custLinFactNeighborX="-61368" custLinFactNeighborY="7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F4984-F459-469A-8485-EA742F9936CF}" type="pres">
      <dgm:prSet presAssocID="{FFD3C5D2-8325-4EA7-9FBA-13FB7B545DE8}" presName="quad4" presStyleLbl="node1" presStyleIdx="3" presStyleCnt="4" custScaleX="228458" custLinFactNeighborX="63712" custLinFactNeighborY="7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4AC255-90FB-4C35-9A17-C029114C9CB9}" srcId="{FFD3C5D2-8325-4EA7-9FBA-13FB7B545DE8}" destId="{E19D9787-78AD-47E0-B9A1-C4422B8EE8E1}" srcOrd="2" destOrd="0" parTransId="{97175C0C-1FDE-4D6A-822D-F1DE703A1C7C}" sibTransId="{C82DB5E6-F308-49F3-BC4B-D653AF22437C}"/>
    <dgm:cxn modelId="{CE7CEE26-92A5-499A-9DF1-834460440E93}" type="presOf" srcId="{8C9CA343-9FB4-4B2F-A04C-177B371D0F80}" destId="{C2B3E83A-D709-4BB6-AFF9-A6BA5939FC01}" srcOrd="0" destOrd="0" presId="urn:microsoft.com/office/officeart/2005/8/layout/matrix3"/>
    <dgm:cxn modelId="{A295003C-0931-433E-BD58-A6F729113C65}" type="presOf" srcId="{FFD3C5D2-8325-4EA7-9FBA-13FB7B545DE8}" destId="{3145D9F6-7B83-42F4-AD14-BE3130B69A99}" srcOrd="0" destOrd="0" presId="urn:microsoft.com/office/officeart/2005/8/layout/matrix3"/>
    <dgm:cxn modelId="{C6532737-6FE1-49D8-9D50-CED58026EA46}" srcId="{FFD3C5D2-8325-4EA7-9FBA-13FB7B545DE8}" destId="{1217CC43-5BC0-4165-A790-D3CD60A84244}" srcOrd="0" destOrd="0" parTransId="{97B31418-BA01-4D24-A0ED-5CC167D7FD31}" sibTransId="{3018ADEF-28D1-4C3A-AC9C-3DA710879B61}"/>
    <dgm:cxn modelId="{30DF214D-78E5-4307-BA1E-38C907019086}" srcId="{FFD3C5D2-8325-4EA7-9FBA-13FB7B545DE8}" destId="{94665FE7-4065-40F9-9E5F-2489FF1715F7}" srcOrd="3" destOrd="0" parTransId="{C313A68B-F09E-483B-9325-24DE4C23C7FD}" sibTransId="{2B1C0BFF-801B-4F73-A7BD-A5DC1FCB0553}"/>
    <dgm:cxn modelId="{DF6FF9A8-9A9E-45A7-8A67-CB2929F042E5}" type="presOf" srcId="{94665FE7-4065-40F9-9E5F-2489FF1715F7}" destId="{4C9F4984-F459-469A-8485-EA742F9936CF}" srcOrd="0" destOrd="0" presId="urn:microsoft.com/office/officeart/2005/8/layout/matrix3"/>
    <dgm:cxn modelId="{377FAD35-FFB3-49C6-A147-7D40EBB156DE}" type="presOf" srcId="{1217CC43-5BC0-4165-A790-D3CD60A84244}" destId="{DDC0A1F5-7812-4A05-9FB2-341BAAE62034}" srcOrd="0" destOrd="0" presId="urn:microsoft.com/office/officeart/2005/8/layout/matrix3"/>
    <dgm:cxn modelId="{85E3A568-DCC7-4480-A390-DB59BE2A8124}" type="presOf" srcId="{E19D9787-78AD-47E0-B9A1-C4422B8EE8E1}" destId="{4A463E6E-D175-4D2A-BB31-92B564191717}" srcOrd="0" destOrd="0" presId="urn:microsoft.com/office/officeart/2005/8/layout/matrix3"/>
    <dgm:cxn modelId="{340535C3-0E51-4C0A-9774-75AD5BAEFE22}" srcId="{FFD3C5D2-8325-4EA7-9FBA-13FB7B545DE8}" destId="{8C9CA343-9FB4-4B2F-A04C-177B371D0F80}" srcOrd="1" destOrd="0" parTransId="{4DF28D1A-E5EE-4E9E-84CF-1BA0CBC0BB26}" sibTransId="{37CFD09D-A3D0-4686-8EF7-D58A916D55AD}"/>
    <dgm:cxn modelId="{FCCEF408-F293-4A37-83F9-BE27498F66F7}" type="presParOf" srcId="{3145D9F6-7B83-42F4-AD14-BE3130B69A99}" destId="{899625A4-E42A-471B-A5E7-1C5DC6752389}" srcOrd="0" destOrd="0" presId="urn:microsoft.com/office/officeart/2005/8/layout/matrix3"/>
    <dgm:cxn modelId="{4E77866C-32DC-4535-8C85-255B90EB9A92}" type="presParOf" srcId="{3145D9F6-7B83-42F4-AD14-BE3130B69A99}" destId="{DDC0A1F5-7812-4A05-9FB2-341BAAE62034}" srcOrd="1" destOrd="0" presId="urn:microsoft.com/office/officeart/2005/8/layout/matrix3"/>
    <dgm:cxn modelId="{1A444A3D-43AE-4E15-98E1-434A6D9D8DD8}" type="presParOf" srcId="{3145D9F6-7B83-42F4-AD14-BE3130B69A99}" destId="{C2B3E83A-D709-4BB6-AFF9-A6BA5939FC01}" srcOrd="2" destOrd="0" presId="urn:microsoft.com/office/officeart/2005/8/layout/matrix3"/>
    <dgm:cxn modelId="{AD9B9665-D56D-48AC-A127-B896485E0CD9}" type="presParOf" srcId="{3145D9F6-7B83-42F4-AD14-BE3130B69A99}" destId="{4A463E6E-D175-4D2A-BB31-92B564191717}" srcOrd="3" destOrd="0" presId="urn:microsoft.com/office/officeart/2005/8/layout/matrix3"/>
    <dgm:cxn modelId="{4A87EBBB-63A2-474D-9704-FC2250F1B022}" type="presParOf" srcId="{3145D9F6-7B83-42F4-AD14-BE3130B69A99}" destId="{4C9F4984-F459-469A-8485-EA742F9936C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9BE139-7BC1-4B50-9873-D7FE27BE40DD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F09E5A9C-6A25-49B5-BD43-3F53EF8B2F77}">
      <dgm:prSet phldrT="[Текст]" custT="1"/>
      <dgm:spPr/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Вивчення сімей учнів</a:t>
          </a:r>
        </a:p>
      </dgm:t>
    </dgm:pt>
    <dgm:pt modelId="{B76ECCB7-846D-48EC-BC1C-744FDA021A13}" type="parTrans" cxnId="{F1230DFC-F603-4BFD-831F-7D744A30B440}">
      <dgm:prSet/>
      <dgm:spPr/>
      <dgm:t>
        <a:bodyPr/>
        <a:lstStyle/>
        <a:p>
          <a:endParaRPr lang="uk-UA" sz="2000"/>
        </a:p>
      </dgm:t>
    </dgm:pt>
    <dgm:pt modelId="{F4C67EB7-CACE-4D6D-A634-BF97AAF28244}" type="sibTrans" cxnId="{F1230DFC-F603-4BFD-831F-7D744A30B440}">
      <dgm:prSet/>
      <dgm:spPr/>
      <dgm:t>
        <a:bodyPr/>
        <a:lstStyle/>
        <a:p>
          <a:endParaRPr lang="uk-UA" sz="2000"/>
        </a:p>
      </dgm:t>
    </dgm:pt>
    <dgm:pt modelId="{F3B0ADF6-0E52-4638-B063-4EDA880B1AFC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Спостереження</a:t>
          </a:r>
        </a:p>
      </dgm:t>
    </dgm:pt>
    <dgm:pt modelId="{9A351D77-59DD-4D8C-A172-A0231D611797}" type="parTrans" cxnId="{28B40C7A-C0BF-4364-AF19-2DFEC08EE588}">
      <dgm:prSet/>
      <dgm:spPr/>
      <dgm:t>
        <a:bodyPr/>
        <a:lstStyle/>
        <a:p>
          <a:endParaRPr lang="uk-UA" sz="2000"/>
        </a:p>
      </dgm:t>
    </dgm:pt>
    <dgm:pt modelId="{A527727B-F969-4FA8-9BFC-ED9BFEF725EC}" type="sibTrans" cxnId="{28B40C7A-C0BF-4364-AF19-2DFEC08EE588}">
      <dgm:prSet/>
      <dgm:spPr/>
      <dgm:t>
        <a:bodyPr/>
        <a:lstStyle/>
        <a:p>
          <a:endParaRPr lang="uk-UA" sz="2000"/>
        </a:p>
      </dgm:t>
    </dgm:pt>
    <dgm:pt modelId="{F28E2DA8-A1EF-4DC7-9633-E7C07DB277A6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Анкетування</a:t>
          </a:r>
        </a:p>
      </dgm:t>
    </dgm:pt>
    <dgm:pt modelId="{ACA3B009-C7BC-43D6-837D-A398348A0089}" type="parTrans" cxnId="{33FFCA91-7BE1-4F35-AB75-B0B920224ADD}">
      <dgm:prSet/>
      <dgm:spPr/>
      <dgm:t>
        <a:bodyPr/>
        <a:lstStyle/>
        <a:p>
          <a:endParaRPr lang="uk-UA" sz="2000"/>
        </a:p>
      </dgm:t>
    </dgm:pt>
    <dgm:pt modelId="{D6184531-7670-4625-AD63-EB640C5CAEF7}" type="sibTrans" cxnId="{33FFCA91-7BE1-4F35-AB75-B0B920224ADD}">
      <dgm:prSet/>
      <dgm:spPr/>
      <dgm:t>
        <a:bodyPr/>
        <a:lstStyle/>
        <a:p>
          <a:endParaRPr lang="uk-UA" sz="2000"/>
        </a:p>
      </dgm:t>
    </dgm:pt>
    <dgm:pt modelId="{55A54C3E-77ED-4582-8736-B779C7BC3371}">
      <dgm:prSet phldrT="[Текст]" custT="1"/>
      <dgm:spPr/>
      <dgm:t>
        <a:bodyPr/>
        <a:lstStyle/>
        <a:p>
          <a:r>
            <a:rPr lang="uk-UA" sz="2000" b="1" dirty="0"/>
            <a:t>Батьківський всеобуч</a:t>
          </a:r>
        </a:p>
      </dgm:t>
    </dgm:pt>
    <dgm:pt modelId="{9D3C3558-ACF0-474C-953C-0E5C81A00356}" type="parTrans" cxnId="{740260B9-B87F-477A-B68B-BCBACF24A754}">
      <dgm:prSet/>
      <dgm:spPr/>
      <dgm:t>
        <a:bodyPr/>
        <a:lstStyle/>
        <a:p>
          <a:endParaRPr lang="uk-UA" sz="2000"/>
        </a:p>
      </dgm:t>
    </dgm:pt>
    <dgm:pt modelId="{6F31D743-5C28-4BD3-98D8-19E1A212F543}" type="sibTrans" cxnId="{740260B9-B87F-477A-B68B-BCBACF24A754}">
      <dgm:prSet/>
      <dgm:spPr/>
      <dgm:t>
        <a:bodyPr/>
        <a:lstStyle/>
        <a:p>
          <a:endParaRPr lang="uk-UA" sz="2000"/>
        </a:p>
      </dgm:t>
    </dgm:pt>
    <dgm:pt modelId="{356422AC-DF20-4C3C-9115-CA8FE374CD78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Бесіди, групові та індивідуальні консультації</a:t>
          </a:r>
        </a:p>
      </dgm:t>
    </dgm:pt>
    <dgm:pt modelId="{C24F923E-5EFE-4605-82DB-7E363F9F3EB9}" type="parTrans" cxnId="{F0796428-D99A-402E-9295-398CD196D7A3}">
      <dgm:prSet/>
      <dgm:spPr/>
      <dgm:t>
        <a:bodyPr/>
        <a:lstStyle/>
        <a:p>
          <a:endParaRPr lang="uk-UA" sz="2000"/>
        </a:p>
      </dgm:t>
    </dgm:pt>
    <dgm:pt modelId="{8CD9B37A-225D-49E8-A65F-780F6EA1EC6F}" type="sibTrans" cxnId="{F0796428-D99A-402E-9295-398CD196D7A3}">
      <dgm:prSet/>
      <dgm:spPr/>
      <dgm:t>
        <a:bodyPr/>
        <a:lstStyle/>
        <a:p>
          <a:endParaRPr lang="uk-UA" sz="2000"/>
        </a:p>
      </dgm:t>
    </dgm:pt>
    <dgm:pt modelId="{5E6CAAF0-0AF3-4809-8DD3-7F2C994E597C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Відкриті заходи</a:t>
          </a:r>
        </a:p>
      </dgm:t>
    </dgm:pt>
    <dgm:pt modelId="{10D6753F-DFC5-486C-8579-2E1EE2EEEADE}" type="parTrans" cxnId="{76F4F818-C3F4-450D-8113-222B80EBF89B}">
      <dgm:prSet/>
      <dgm:spPr/>
      <dgm:t>
        <a:bodyPr/>
        <a:lstStyle/>
        <a:p>
          <a:endParaRPr lang="uk-UA" sz="2000"/>
        </a:p>
      </dgm:t>
    </dgm:pt>
    <dgm:pt modelId="{F2DB8EC6-39AC-438A-B02D-5385B3D02C9B}" type="sibTrans" cxnId="{76F4F818-C3F4-450D-8113-222B80EBF89B}">
      <dgm:prSet/>
      <dgm:spPr/>
      <dgm:t>
        <a:bodyPr/>
        <a:lstStyle/>
        <a:p>
          <a:endParaRPr lang="uk-UA" sz="2000"/>
        </a:p>
      </dgm:t>
    </dgm:pt>
    <dgm:pt modelId="{0B15D782-F7DB-48D6-A3FE-E8F36D635A3A}">
      <dgm:prSet phldrT="[Текст]" custT="1"/>
      <dgm:spPr/>
      <dgm:t>
        <a:bodyPr/>
        <a:lstStyle/>
        <a:p>
          <a:r>
            <a:rPr lang="uk-UA" sz="2000" b="1" dirty="0"/>
            <a:t>Спільна робота</a:t>
          </a:r>
        </a:p>
      </dgm:t>
    </dgm:pt>
    <dgm:pt modelId="{DF5D3586-D024-42AC-8F9A-26D16F1476EE}" type="parTrans" cxnId="{F1FBCED5-1CC7-4B80-A50F-DDDBF41BBFAD}">
      <dgm:prSet/>
      <dgm:spPr/>
      <dgm:t>
        <a:bodyPr/>
        <a:lstStyle/>
        <a:p>
          <a:endParaRPr lang="uk-UA" sz="2000"/>
        </a:p>
      </dgm:t>
    </dgm:pt>
    <dgm:pt modelId="{C42B1E2F-99F3-4D32-894A-071FB69DAD71}" type="sibTrans" cxnId="{F1FBCED5-1CC7-4B80-A50F-DDDBF41BBFAD}">
      <dgm:prSet/>
      <dgm:spPr/>
      <dgm:t>
        <a:bodyPr/>
        <a:lstStyle/>
        <a:p>
          <a:endParaRPr lang="uk-UA" sz="2000"/>
        </a:p>
      </dgm:t>
    </dgm:pt>
    <dgm:pt modelId="{1153B88E-C070-40BC-A471-608A48EE907A}">
      <dgm:prSet phldrT="[Текст]" custT="1"/>
      <dgm:spPr/>
      <dgm:t>
        <a:bodyPr/>
        <a:lstStyle/>
        <a:p>
          <a:r>
            <a:rPr lang="uk-UA" sz="1800" dirty="0">
              <a:solidFill>
                <a:schemeClr val="tx1"/>
              </a:solidFill>
            </a:rPr>
            <a:t>Індивідуальні зустрічі з батьками</a:t>
          </a:r>
        </a:p>
      </dgm:t>
    </dgm:pt>
    <dgm:pt modelId="{02E9941D-574C-4D58-9F80-6E4769361B08}" type="parTrans" cxnId="{E84067F0-A0F9-4C55-A55D-B58410825E53}">
      <dgm:prSet/>
      <dgm:spPr/>
      <dgm:t>
        <a:bodyPr/>
        <a:lstStyle/>
        <a:p>
          <a:endParaRPr lang="uk-UA" sz="2000"/>
        </a:p>
      </dgm:t>
    </dgm:pt>
    <dgm:pt modelId="{9CF0C46B-D141-408D-B50B-221CEEC66F9C}" type="sibTrans" cxnId="{E84067F0-A0F9-4C55-A55D-B58410825E53}">
      <dgm:prSet/>
      <dgm:spPr/>
      <dgm:t>
        <a:bodyPr/>
        <a:lstStyle/>
        <a:p>
          <a:endParaRPr lang="uk-UA" sz="2000"/>
        </a:p>
      </dgm:t>
    </dgm:pt>
    <dgm:pt modelId="{52048405-68FE-47C8-BEE7-21BE3C52B84A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Класні збори</a:t>
          </a:r>
        </a:p>
      </dgm:t>
    </dgm:pt>
    <dgm:pt modelId="{15C44E3B-88F8-4F53-9EB8-54D3858E2179}" type="parTrans" cxnId="{0E78CBAD-E3BB-4257-8F46-4CAB42C47872}">
      <dgm:prSet/>
      <dgm:spPr/>
      <dgm:t>
        <a:bodyPr/>
        <a:lstStyle/>
        <a:p>
          <a:endParaRPr lang="uk-UA" sz="2000"/>
        </a:p>
      </dgm:t>
    </dgm:pt>
    <dgm:pt modelId="{CBF64665-E7EC-4355-8DEB-353CF2464C4F}" type="sibTrans" cxnId="{0E78CBAD-E3BB-4257-8F46-4CAB42C47872}">
      <dgm:prSet/>
      <dgm:spPr/>
      <dgm:t>
        <a:bodyPr/>
        <a:lstStyle/>
        <a:p>
          <a:endParaRPr lang="uk-UA" sz="2000"/>
        </a:p>
      </dgm:t>
    </dgm:pt>
    <dgm:pt modelId="{1CE439A4-8B39-45FA-AEC9-6B232ECA6A6A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Спільні свята</a:t>
          </a:r>
        </a:p>
      </dgm:t>
    </dgm:pt>
    <dgm:pt modelId="{467C0410-43F5-4AB0-BD58-578CA969FDB7}" type="parTrans" cxnId="{8005EFC5-5245-4C05-82F3-DE4582CEFB96}">
      <dgm:prSet/>
      <dgm:spPr/>
      <dgm:t>
        <a:bodyPr/>
        <a:lstStyle/>
        <a:p>
          <a:endParaRPr lang="uk-UA"/>
        </a:p>
      </dgm:t>
    </dgm:pt>
    <dgm:pt modelId="{C81075FA-4FBA-4431-9C8F-9308530DC0F4}" type="sibTrans" cxnId="{8005EFC5-5245-4C05-82F3-DE4582CEFB96}">
      <dgm:prSet/>
      <dgm:spPr/>
      <dgm:t>
        <a:bodyPr/>
        <a:lstStyle/>
        <a:p>
          <a:endParaRPr lang="uk-UA"/>
        </a:p>
      </dgm:t>
    </dgm:pt>
    <dgm:pt modelId="{8273D788-492E-4EF7-BEAE-1AE0272D1524}">
      <dgm:prSet phldrT="[Текст]" custT="1"/>
      <dgm:spPr/>
      <dgm:t>
        <a:bodyPr/>
        <a:lstStyle/>
        <a:p>
          <a:r>
            <a:rPr lang="uk-UA" sz="2000" noProof="0" dirty="0" err="1">
              <a:solidFill>
                <a:schemeClr val="tx1"/>
              </a:solidFill>
            </a:rPr>
            <a:t>Квести</a:t>
          </a:r>
          <a:endParaRPr lang="uk-UA" sz="2000" noProof="0" dirty="0">
            <a:solidFill>
              <a:schemeClr val="tx1"/>
            </a:solidFill>
          </a:endParaRPr>
        </a:p>
      </dgm:t>
    </dgm:pt>
    <dgm:pt modelId="{234F7FC4-BB24-4515-A167-9B43CA861ABC}" type="parTrans" cxnId="{0776A3DA-03CA-49A0-BA7B-BCFBC8FC5ED9}">
      <dgm:prSet/>
      <dgm:spPr/>
      <dgm:t>
        <a:bodyPr/>
        <a:lstStyle/>
        <a:p>
          <a:endParaRPr lang="uk-UA"/>
        </a:p>
      </dgm:t>
    </dgm:pt>
    <dgm:pt modelId="{A8E1D0BC-807D-475D-A30F-F00B7B235CA4}" type="sibTrans" cxnId="{0776A3DA-03CA-49A0-BA7B-BCFBC8FC5ED9}">
      <dgm:prSet/>
      <dgm:spPr/>
      <dgm:t>
        <a:bodyPr/>
        <a:lstStyle/>
        <a:p>
          <a:endParaRPr lang="uk-UA"/>
        </a:p>
      </dgm:t>
    </dgm:pt>
    <dgm:pt modelId="{0C0D7EC4-5A1D-4B4E-9A7F-B8E448E3197B}" type="pres">
      <dgm:prSet presAssocID="{259BE139-7BC1-4B50-9873-D7FE27BE40D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3AB780-C3FC-4613-9C8F-DF4C984AC928}" type="pres">
      <dgm:prSet presAssocID="{F09E5A9C-6A25-49B5-BD43-3F53EF8B2F77}" presName="compNode" presStyleCnt="0"/>
      <dgm:spPr/>
    </dgm:pt>
    <dgm:pt modelId="{B1B1D131-716A-4563-973A-0589CEBE51BF}" type="pres">
      <dgm:prSet presAssocID="{F09E5A9C-6A25-49B5-BD43-3F53EF8B2F77}" presName="aNode" presStyleLbl="bgShp" presStyleIdx="0" presStyleCnt="3"/>
      <dgm:spPr/>
      <dgm:t>
        <a:bodyPr/>
        <a:lstStyle/>
        <a:p>
          <a:endParaRPr lang="ru-RU"/>
        </a:p>
      </dgm:t>
    </dgm:pt>
    <dgm:pt modelId="{DE52D30A-5E83-41B6-A3A7-C71A79D38AF6}" type="pres">
      <dgm:prSet presAssocID="{F09E5A9C-6A25-49B5-BD43-3F53EF8B2F77}" presName="textNode" presStyleLbl="bgShp" presStyleIdx="0" presStyleCnt="3"/>
      <dgm:spPr/>
      <dgm:t>
        <a:bodyPr/>
        <a:lstStyle/>
        <a:p>
          <a:endParaRPr lang="ru-RU"/>
        </a:p>
      </dgm:t>
    </dgm:pt>
    <dgm:pt modelId="{C41C77AC-94F3-4533-A13E-07DD1D1402B4}" type="pres">
      <dgm:prSet presAssocID="{F09E5A9C-6A25-49B5-BD43-3F53EF8B2F77}" presName="compChildNode" presStyleCnt="0"/>
      <dgm:spPr/>
    </dgm:pt>
    <dgm:pt modelId="{589A8ED6-258F-48C3-8342-0B651BF43573}" type="pres">
      <dgm:prSet presAssocID="{F09E5A9C-6A25-49B5-BD43-3F53EF8B2F77}" presName="theInnerList" presStyleCnt="0"/>
      <dgm:spPr/>
    </dgm:pt>
    <dgm:pt modelId="{7679D883-ADA6-425A-84CE-A1DA7F368D26}" type="pres">
      <dgm:prSet presAssocID="{F3B0ADF6-0E52-4638-B063-4EDA880B1AFC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3795CE-669F-4A7A-9A3C-2D8CA582E36E}" type="pres">
      <dgm:prSet presAssocID="{F3B0ADF6-0E52-4638-B063-4EDA880B1AFC}" presName="aSpace2" presStyleCnt="0"/>
      <dgm:spPr/>
    </dgm:pt>
    <dgm:pt modelId="{2E2753D1-E37F-4DC6-B1A2-E295EB587F53}" type="pres">
      <dgm:prSet presAssocID="{F28E2DA8-A1EF-4DC7-9633-E7C07DB277A6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3D36F-F37F-4E3B-B1DB-E617D1666B44}" type="pres">
      <dgm:prSet presAssocID="{F09E5A9C-6A25-49B5-BD43-3F53EF8B2F77}" presName="aSpace" presStyleCnt="0"/>
      <dgm:spPr/>
    </dgm:pt>
    <dgm:pt modelId="{2279AC36-C595-4F29-8F0C-9C9E68A4B8F5}" type="pres">
      <dgm:prSet presAssocID="{55A54C3E-77ED-4582-8736-B779C7BC3371}" presName="compNode" presStyleCnt="0"/>
      <dgm:spPr/>
    </dgm:pt>
    <dgm:pt modelId="{40F3C558-C852-4CAB-8D7B-1D4EB500D797}" type="pres">
      <dgm:prSet presAssocID="{55A54C3E-77ED-4582-8736-B779C7BC3371}" presName="aNode" presStyleLbl="bgShp" presStyleIdx="1" presStyleCnt="3"/>
      <dgm:spPr/>
      <dgm:t>
        <a:bodyPr/>
        <a:lstStyle/>
        <a:p>
          <a:endParaRPr lang="ru-RU"/>
        </a:p>
      </dgm:t>
    </dgm:pt>
    <dgm:pt modelId="{95BDA8AB-9903-4171-B61B-A5C063FD3143}" type="pres">
      <dgm:prSet presAssocID="{55A54C3E-77ED-4582-8736-B779C7BC3371}" presName="textNode" presStyleLbl="bgShp" presStyleIdx="1" presStyleCnt="3"/>
      <dgm:spPr/>
      <dgm:t>
        <a:bodyPr/>
        <a:lstStyle/>
        <a:p>
          <a:endParaRPr lang="ru-RU"/>
        </a:p>
      </dgm:t>
    </dgm:pt>
    <dgm:pt modelId="{D413DC8E-3A33-4C10-B5B9-FCDFE9E011F8}" type="pres">
      <dgm:prSet presAssocID="{55A54C3E-77ED-4582-8736-B779C7BC3371}" presName="compChildNode" presStyleCnt="0"/>
      <dgm:spPr/>
    </dgm:pt>
    <dgm:pt modelId="{B12571D3-0BA3-4969-A687-58403A260C30}" type="pres">
      <dgm:prSet presAssocID="{55A54C3E-77ED-4582-8736-B779C7BC3371}" presName="theInnerList" presStyleCnt="0"/>
      <dgm:spPr/>
    </dgm:pt>
    <dgm:pt modelId="{0AA72BF4-69C2-4216-8D84-FCAD5840E398}" type="pres">
      <dgm:prSet presAssocID="{356422AC-DF20-4C3C-9115-CA8FE374CD78}" presName="childNode" presStyleLbl="node1" presStyleIdx="2" presStyleCnt="8" custScaleY="145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0D38E-2C76-4DA0-8DC9-BC2D36AB4E2F}" type="pres">
      <dgm:prSet presAssocID="{356422AC-DF20-4C3C-9115-CA8FE374CD78}" presName="aSpace2" presStyleCnt="0"/>
      <dgm:spPr/>
    </dgm:pt>
    <dgm:pt modelId="{46877E26-53FD-4813-92C6-4BC1E34B9D10}" type="pres">
      <dgm:prSet presAssocID="{5E6CAAF0-0AF3-4809-8DD3-7F2C994E597C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0618F-942A-4FF5-BEDF-9EA993AB8931}" type="pres">
      <dgm:prSet presAssocID="{55A54C3E-77ED-4582-8736-B779C7BC3371}" presName="aSpace" presStyleCnt="0"/>
      <dgm:spPr/>
    </dgm:pt>
    <dgm:pt modelId="{874011E5-4F2C-43D8-AE25-FA40F1D12DC8}" type="pres">
      <dgm:prSet presAssocID="{0B15D782-F7DB-48D6-A3FE-E8F36D635A3A}" presName="compNode" presStyleCnt="0"/>
      <dgm:spPr/>
    </dgm:pt>
    <dgm:pt modelId="{CDD2B98E-8E26-491F-A028-19065787AA1A}" type="pres">
      <dgm:prSet presAssocID="{0B15D782-F7DB-48D6-A3FE-E8F36D635A3A}" presName="aNode" presStyleLbl="bgShp" presStyleIdx="2" presStyleCnt="3"/>
      <dgm:spPr/>
      <dgm:t>
        <a:bodyPr/>
        <a:lstStyle/>
        <a:p>
          <a:endParaRPr lang="ru-RU"/>
        </a:p>
      </dgm:t>
    </dgm:pt>
    <dgm:pt modelId="{7105EADA-CE76-402E-A76A-26D36E35F556}" type="pres">
      <dgm:prSet presAssocID="{0B15D782-F7DB-48D6-A3FE-E8F36D635A3A}" presName="textNode" presStyleLbl="bgShp" presStyleIdx="2" presStyleCnt="3"/>
      <dgm:spPr/>
      <dgm:t>
        <a:bodyPr/>
        <a:lstStyle/>
        <a:p>
          <a:endParaRPr lang="ru-RU"/>
        </a:p>
      </dgm:t>
    </dgm:pt>
    <dgm:pt modelId="{4E878A15-D818-4EA0-8E2F-A63106B1569C}" type="pres">
      <dgm:prSet presAssocID="{0B15D782-F7DB-48D6-A3FE-E8F36D635A3A}" presName="compChildNode" presStyleCnt="0"/>
      <dgm:spPr/>
    </dgm:pt>
    <dgm:pt modelId="{729A66D3-7FE1-4589-997E-2BF409F9D1D7}" type="pres">
      <dgm:prSet presAssocID="{0B15D782-F7DB-48D6-A3FE-E8F36D635A3A}" presName="theInnerList" presStyleCnt="0"/>
      <dgm:spPr/>
    </dgm:pt>
    <dgm:pt modelId="{B5ABA9DE-98B6-4A20-96EE-2C8480557B47}" type="pres">
      <dgm:prSet presAssocID="{1153B88E-C070-40BC-A471-608A48EE907A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CFB9D-AFDF-4E8B-B1F2-78EBBEBAAD98}" type="pres">
      <dgm:prSet presAssocID="{1153B88E-C070-40BC-A471-608A48EE907A}" presName="aSpace2" presStyleCnt="0"/>
      <dgm:spPr/>
    </dgm:pt>
    <dgm:pt modelId="{370098C6-BE3E-4FB6-B362-B5E0673E9C2B}" type="pres">
      <dgm:prSet presAssocID="{52048405-68FE-47C8-BEE7-21BE3C52B84A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5C94E-D28C-4BA2-A83B-2F28452F7F12}" type="pres">
      <dgm:prSet presAssocID="{52048405-68FE-47C8-BEE7-21BE3C52B84A}" presName="aSpace2" presStyleCnt="0"/>
      <dgm:spPr/>
    </dgm:pt>
    <dgm:pt modelId="{566524FA-9EC1-48A8-9E19-34E9618C2FAB}" type="pres">
      <dgm:prSet presAssocID="{1CE439A4-8B39-45FA-AEC9-6B232ECA6A6A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868E94-9A66-439E-9F3A-17973473CD65}" type="pres">
      <dgm:prSet presAssocID="{1CE439A4-8B39-45FA-AEC9-6B232ECA6A6A}" presName="aSpace2" presStyleCnt="0"/>
      <dgm:spPr/>
    </dgm:pt>
    <dgm:pt modelId="{9C642F08-4781-40A2-8171-2086CA36B2C5}" type="pres">
      <dgm:prSet presAssocID="{8273D788-492E-4EF7-BEAE-1AE0272D1524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C9F93D-B478-47FF-BEB7-A62F8412A54B}" type="presOf" srcId="{259BE139-7BC1-4B50-9873-D7FE27BE40DD}" destId="{0C0D7EC4-5A1D-4B4E-9A7F-B8E448E3197B}" srcOrd="0" destOrd="0" presId="urn:microsoft.com/office/officeart/2005/8/layout/lProcess2"/>
    <dgm:cxn modelId="{B2D88858-0CE1-4099-A009-8EA834232DED}" type="presOf" srcId="{1153B88E-C070-40BC-A471-608A48EE907A}" destId="{B5ABA9DE-98B6-4A20-96EE-2C8480557B47}" srcOrd="0" destOrd="0" presId="urn:microsoft.com/office/officeart/2005/8/layout/lProcess2"/>
    <dgm:cxn modelId="{76F4F818-C3F4-450D-8113-222B80EBF89B}" srcId="{55A54C3E-77ED-4582-8736-B779C7BC3371}" destId="{5E6CAAF0-0AF3-4809-8DD3-7F2C994E597C}" srcOrd="1" destOrd="0" parTransId="{10D6753F-DFC5-486C-8579-2E1EE2EEEADE}" sibTransId="{F2DB8EC6-39AC-438A-B02D-5385B3D02C9B}"/>
    <dgm:cxn modelId="{F1FBCED5-1CC7-4B80-A50F-DDDBF41BBFAD}" srcId="{259BE139-7BC1-4B50-9873-D7FE27BE40DD}" destId="{0B15D782-F7DB-48D6-A3FE-E8F36D635A3A}" srcOrd="2" destOrd="0" parTransId="{DF5D3586-D024-42AC-8F9A-26D16F1476EE}" sibTransId="{C42B1E2F-99F3-4D32-894A-071FB69DAD71}"/>
    <dgm:cxn modelId="{207A1F54-FE57-4F70-9267-FE9328864408}" type="presOf" srcId="{F09E5A9C-6A25-49B5-BD43-3F53EF8B2F77}" destId="{DE52D30A-5E83-41B6-A3A7-C71A79D38AF6}" srcOrd="1" destOrd="0" presId="urn:microsoft.com/office/officeart/2005/8/layout/lProcess2"/>
    <dgm:cxn modelId="{BEAD0D85-8A25-4BE9-B488-D5DDB4F772D6}" type="presOf" srcId="{8273D788-492E-4EF7-BEAE-1AE0272D1524}" destId="{9C642F08-4781-40A2-8171-2086CA36B2C5}" srcOrd="0" destOrd="0" presId="urn:microsoft.com/office/officeart/2005/8/layout/lProcess2"/>
    <dgm:cxn modelId="{5CCF0DB1-EE20-4BE8-AACD-F33935ED62B1}" type="presOf" srcId="{F09E5A9C-6A25-49B5-BD43-3F53EF8B2F77}" destId="{B1B1D131-716A-4563-973A-0589CEBE51BF}" srcOrd="0" destOrd="0" presId="urn:microsoft.com/office/officeart/2005/8/layout/lProcess2"/>
    <dgm:cxn modelId="{28B40C7A-C0BF-4364-AF19-2DFEC08EE588}" srcId="{F09E5A9C-6A25-49B5-BD43-3F53EF8B2F77}" destId="{F3B0ADF6-0E52-4638-B063-4EDA880B1AFC}" srcOrd="0" destOrd="0" parTransId="{9A351D77-59DD-4D8C-A172-A0231D611797}" sibTransId="{A527727B-F969-4FA8-9BFC-ED9BFEF725EC}"/>
    <dgm:cxn modelId="{8005EFC5-5245-4C05-82F3-DE4582CEFB96}" srcId="{0B15D782-F7DB-48D6-A3FE-E8F36D635A3A}" destId="{1CE439A4-8B39-45FA-AEC9-6B232ECA6A6A}" srcOrd="2" destOrd="0" parTransId="{467C0410-43F5-4AB0-BD58-578CA969FDB7}" sibTransId="{C81075FA-4FBA-4431-9C8F-9308530DC0F4}"/>
    <dgm:cxn modelId="{F0796428-D99A-402E-9295-398CD196D7A3}" srcId="{55A54C3E-77ED-4582-8736-B779C7BC3371}" destId="{356422AC-DF20-4C3C-9115-CA8FE374CD78}" srcOrd="0" destOrd="0" parTransId="{C24F923E-5EFE-4605-82DB-7E363F9F3EB9}" sibTransId="{8CD9B37A-225D-49E8-A65F-780F6EA1EC6F}"/>
    <dgm:cxn modelId="{1A6B65AA-3B7D-4A15-B1F7-652D900134F2}" type="presOf" srcId="{5E6CAAF0-0AF3-4809-8DD3-7F2C994E597C}" destId="{46877E26-53FD-4813-92C6-4BC1E34B9D10}" srcOrd="0" destOrd="0" presId="urn:microsoft.com/office/officeart/2005/8/layout/lProcess2"/>
    <dgm:cxn modelId="{ADF0B294-FADC-4ED5-ADE3-CAECE81728A0}" type="presOf" srcId="{0B15D782-F7DB-48D6-A3FE-E8F36D635A3A}" destId="{CDD2B98E-8E26-491F-A028-19065787AA1A}" srcOrd="0" destOrd="0" presId="urn:microsoft.com/office/officeart/2005/8/layout/lProcess2"/>
    <dgm:cxn modelId="{746D27A8-2B09-43BE-8031-59EA71BC103E}" type="presOf" srcId="{356422AC-DF20-4C3C-9115-CA8FE374CD78}" destId="{0AA72BF4-69C2-4216-8D84-FCAD5840E398}" srcOrd="0" destOrd="0" presId="urn:microsoft.com/office/officeart/2005/8/layout/lProcess2"/>
    <dgm:cxn modelId="{C3C50CB4-49EC-46DE-8BEA-614EFD8A347A}" type="presOf" srcId="{F3B0ADF6-0E52-4638-B063-4EDA880B1AFC}" destId="{7679D883-ADA6-425A-84CE-A1DA7F368D26}" srcOrd="0" destOrd="0" presId="urn:microsoft.com/office/officeart/2005/8/layout/lProcess2"/>
    <dgm:cxn modelId="{87BF94F7-30DE-44F8-A48F-894874486009}" type="presOf" srcId="{55A54C3E-77ED-4582-8736-B779C7BC3371}" destId="{95BDA8AB-9903-4171-B61B-A5C063FD3143}" srcOrd="1" destOrd="0" presId="urn:microsoft.com/office/officeart/2005/8/layout/lProcess2"/>
    <dgm:cxn modelId="{0776A3DA-03CA-49A0-BA7B-BCFBC8FC5ED9}" srcId="{0B15D782-F7DB-48D6-A3FE-E8F36D635A3A}" destId="{8273D788-492E-4EF7-BEAE-1AE0272D1524}" srcOrd="3" destOrd="0" parTransId="{234F7FC4-BB24-4515-A167-9B43CA861ABC}" sibTransId="{A8E1D0BC-807D-475D-A30F-F00B7B235CA4}"/>
    <dgm:cxn modelId="{740260B9-B87F-477A-B68B-BCBACF24A754}" srcId="{259BE139-7BC1-4B50-9873-D7FE27BE40DD}" destId="{55A54C3E-77ED-4582-8736-B779C7BC3371}" srcOrd="1" destOrd="0" parTransId="{9D3C3558-ACF0-474C-953C-0E5C81A00356}" sibTransId="{6F31D743-5C28-4BD3-98D8-19E1A212F543}"/>
    <dgm:cxn modelId="{D5E270EA-09C7-41C3-B78A-9E45FB924684}" type="presOf" srcId="{1CE439A4-8B39-45FA-AEC9-6B232ECA6A6A}" destId="{566524FA-9EC1-48A8-9E19-34E9618C2FAB}" srcOrd="0" destOrd="0" presId="urn:microsoft.com/office/officeart/2005/8/layout/lProcess2"/>
    <dgm:cxn modelId="{F1230DFC-F603-4BFD-831F-7D744A30B440}" srcId="{259BE139-7BC1-4B50-9873-D7FE27BE40DD}" destId="{F09E5A9C-6A25-49B5-BD43-3F53EF8B2F77}" srcOrd="0" destOrd="0" parTransId="{B76ECCB7-846D-48EC-BC1C-744FDA021A13}" sibTransId="{F4C67EB7-CACE-4D6D-A634-BF97AAF28244}"/>
    <dgm:cxn modelId="{40281F4A-A192-4380-8167-A984C3726785}" type="presOf" srcId="{F28E2DA8-A1EF-4DC7-9633-E7C07DB277A6}" destId="{2E2753D1-E37F-4DC6-B1A2-E295EB587F53}" srcOrd="0" destOrd="0" presId="urn:microsoft.com/office/officeart/2005/8/layout/lProcess2"/>
    <dgm:cxn modelId="{33FFCA91-7BE1-4F35-AB75-B0B920224ADD}" srcId="{F09E5A9C-6A25-49B5-BD43-3F53EF8B2F77}" destId="{F28E2DA8-A1EF-4DC7-9633-E7C07DB277A6}" srcOrd="1" destOrd="0" parTransId="{ACA3B009-C7BC-43D6-837D-A398348A0089}" sibTransId="{D6184531-7670-4625-AD63-EB640C5CAEF7}"/>
    <dgm:cxn modelId="{FE4732D9-F672-4F9B-886B-36390B8958E3}" type="presOf" srcId="{52048405-68FE-47C8-BEE7-21BE3C52B84A}" destId="{370098C6-BE3E-4FB6-B362-B5E0673E9C2B}" srcOrd="0" destOrd="0" presId="urn:microsoft.com/office/officeart/2005/8/layout/lProcess2"/>
    <dgm:cxn modelId="{0E78CBAD-E3BB-4257-8F46-4CAB42C47872}" srcId="{0B15D782-F7DB-48D6-A3FE-E8F36D635A3A}" destId="{52048405-68FE-47C8-BEE7-21BE3C52B84A}" srcOrd="1" destOrd="0" parTransId="{15C44E3B-88F8-4F53-9EB8-54D3858E2179}" sibTransId="{CBF64665-E7EC-4355-8DEB-353CF2464C4F}"/>
    <dgm:cxn modelId="{D56B3513-E6F6-40D3-9C1C-B0E49B33D2B4}" type="presOf" srcId="{55A54C3E-77ED-4582-8736-B779C7BC3371}" destId="{40F3C558-C852-4CAB-8D7B-1D4EB500D797}" srcOrd="0" destOrd="0" presId="urn:microsoft.com/office/officeart/2005/8/layout/lProcess2"/>
    <dgm:cxn modelId="{259ED5D6-BB4E-4B08-AC5D-544AA5E1A0A2}" type="presOf" srcId="{0B15D782-F7DB-48D6-A3FE-E8F36D635A3A}" destId="{7105EADA-CE76-402E-A76A-26D36E35F556}" srcOrd="1" destOrd="0" presId="urn:microsoft.com/office/officeart/2005/8/layout/lProcess2"/>
    <dgm:cxn modelId="{E84067F0-A0F9-4C55-A55D-B58410825E53}" srcId="{0B15D782-F7DB-48D6-A3FE-E8F36D635A3A}" destId="{1153B88E-C070-40BC-A471-608A48EE907A}" srcOrd="0" destOrd="0" parTransId="{02E9941D-574C-4D58-9F80-6E4769361B08}" sibTransId="{9CF0C46B-D141-408D-B50B-221CEEC66F9C}"/>
    <dgm:cxn modelId="{A1A363D3-D37B-4970-A9B6-DD0C7985A0DD}" type="presParOf" srcId="{0C0D7EC4-5A1D-4B4E-9A7F-B8E448E3197B}" destId="{533AB780-C3FC-4613-9C8F-DF4C984AC928}" srcOrd="0" destOrd="0" presId="urn:microsoft.com/office/officeart/2005/8/layout/lProcess2"/>
    <dgm:cxn modelId="{18FC463C-EE92-44ED-92FD-128D19D06BBE}" type="presParOf" srcId="{533AB780-C3FC-4613-9C8F-DF4C984AC928}" destId="{B1B1D131-716A-4563-973A-0589CEBE51BF}" srcOrd="0" destOrd="0" presId="urn:microsoft.com/office/officeart/2005/8/layout/lProcess2"/>
    <dgm:cxn modelId="{E89E1DFA-0D6F-47B0-B8E5-EFE529050874}" type="presParOf" srcId="{533AB780-C3FC-4613-9C8F-DF4C984AC928}" destId="{DE52D30A-5E83-41B6-A3A7-C71A79D38AF6}" srcOrd="1" destOrd="0" presId="urn:microsoft.com/office/officeart/2005/8/layout/lProcess2"/>
    <dgm:cxn modelId="{A8C84E38-CC1E-4C49-BF70-8066A379E441}" type="presParOf" srcId="{533AB780-C3FC-4613-9C8F-DF4C984AC928}" destId="{C41C77AC-94F3-4533-A13E-07DD1D1402B4}" srcOrd="2" destOrd="0" presId="urn:microsoft.com/office/officeart/2005/8/layout/lProcess2"/>
    <dgm:cxn modelId="{52F1FC02-AE7B-44A9-8453-961299A0FD50}" type="presParOf" srcId="{C41C77AC-94F3-4533-A13E-07DD1D1402B4}" destId="{589A8ED6-258F-48C3-8342-0B651BF43573}" srcOrd="0" destOrd="0" presId="urn:microsoft.com/office/officeart/2005/8/layout/lProcess2"/>
    <dgm:cxn modelId="{B1D0C4CE-2E04-4AC0-9D7C-F65A13104B7D}" type="presParOf" srcId="{589A8ED6-258F-48C3-8342-0B651BF43573}" destId="{7679D883-ADA6-425A-84CE-A1DA7F368D26}" srcOrd="0" destOrd="0" presId="urn:microsoft.com/office/officeart/2005/8/layout/lProcess2"/>
    <dgm:cxn modelId="{BCCC363F-944A-49D5-8323-64A2E51DE182}" type="presParOf" srcId="{589A8ED6-258F-48C3-8342-0B651BF43573}" destId="{D93795CE-669F-4A7A-9A3C-2D8CA582E36E}" srcOrd="1" destOrd="0" presId="urn:microsoft.com/office/officeart/2005/8/layout/lProcess2"/>
    <dgm:cxn modelId="{DAAD497B-ED2C-4892-8D01-F60486DEA60D}" type="presParOf" srcId="{589A8ED6-258F-48C3-8342-0B651BF43573}" destId="{2E2753D1-E37F-4DC6-B1A2-E295EB587F53}" srcOrd="2" destOrd="0" presId="urn:microsoft.com/office/officeart/2005/8/layout/lProcess2"/>
    <dgm:cxn modelId="{CF356F1D-5D30-4166-A2DF-D668B18D435B}" type="presParOf" srcId="{0C0D7EC4-5A1D-4B4E-9A7F-B8E448E3197B}" destId="{A003D36F-F37F-4E3B-B1DB-E617D1666B44}" srcOrd="1" destOrd="0" presId="urn:microsoft.com/office/officeart/2005/8/layout/lProcess2"/>
    <dgm:cxn modelId="{06871C05-7259-42F8-928A-5E82FC9BAFEE}" type="presParOf" srcId="{0C0D7EC4-5A1D-4B4E-9A7F-B8E448E3197B}" destId="{2279AC36-C595-4F29-8F0C-9C9E68A4B8F5}" srcOrd="2" destOrd="0" presId="urn:microsoft.com/office/officeart/2005/8/layout/lProcess2"/>
    <dgm:cxn modelId="{E07414BA-EA5D-4DEB-AD93-9CFB804BF0B2}" type="presParOf" srcId="{2279AC36-C595-4F29-8F0C-9C9E68A4B8F5}" destId="{40F3C558-C852-4CAB-8D7B-1D4EB500D797}" srcOrd="0" destOrd="0" presId="urn:microsoft.com/office/officeart/2005/8/layout/lProcess2"/>
    <dgm:cxn modelId="{31A59C82-91E4-4546-BD02-2BE23D4E2DB5}" type="presParOf" srcId="{2279AC36-C595-4F29-8F0C-9C9E68A4B8F5}" destId="{95BDA8AB-9903-4171-B61B-A5C063FD3143}" srcOrd="1" destOrd="0" presId="urn:microsoft.com/office/officeart/2005/8/layout/lProcess2"/>
    <dgm:cxn modelId="{7BB5203F-E7F2-48CB-A3E9-8E4591102A23}" type="presParOf" srcId="{2279AC36-C595-4F29-8F0C-9C9E68A4B8F5}" destId="{D413DC8E-3A33-4C10-B5B9-FCDFE9E011F8}" srcOrd="2" destOrd="0" presId="urn:microsoft.com/office/officeart/2005/8/layout/lProcess2"/>
    <dgm:cxn modelId="{6B8CCDFB-A28B-42E6-89D7-7C799935E6EB}" type="presParOf" srcId="{D413DC8E-3A33-4C10-B5B9-FCDFE9E011F8}" destId="{B12571D3-0BA3-4969-A687-58403A260C30}" srcOrd="0" destOrd="0" presId="urn:microsoft.com/office/officeart/2005/8/layout/lProcess2"/>
    <dgm:cxn modelId="{8EE50BB2-5F5B-4362-BB4F-2853CF1222EE}" type="presParOf" srcId="{B12571D3-0BA3-4969-A687-58403A260C30}" destId="{0AA72BF4-69C2-4216-8D84-FCAD5840E398}" srcOrd="0" destOrd="0" presId="urn:microsoft.com/office/officeart/2005/8/layout/lProcess2"/>
    <dgm:cxn modelId="{79C80A02-B114-420C-BA41-EF63F33336AE}" type="presParOf" srcId="{B12571D3-0BA3-4969-A687-58403A260C30}" destId="{7FA0D38E-2C76-4DA0-8DC9-BC2D36AB4E2F}" srcOrd="1" destOrd="0" presId="urn:microsoft.com/office/officeart/2005/8/layout/lProcess2"/>
    <dgm:cxn modelId="{8E86280E-49FB-4406-85E9-2B672D0A9202}" type="presParOf" srcId="{B12571D3-0BA3-4969-A687-58403A260C30}" destId="{46877E26-53FD-4813-92C6-4BC1E34B9D10}" srcOrd="2" destOrd="0" presId="urn:microsoft.com/office/officeart/2005/8/layout/lProcess2"/>
    <dgm:cxn modelId="{A9AEA09A-A377-4465-BB7F-AD50ED8CB9E4}" type="presParOf" srcId="{0C0D7EC4-5A1D-4B4E-9A7F-B8E448E3197B}" destId="{B650618F-942A-4FF5-BEDF-9EA993AB8931}" srcOrd="3" destOrd="0" presId="urn:microsoft.com/office/officeart/2005/8/layout/lProcess2"/>
    <dgm:cxn modelId="{8960A219-4550-48E7-A69A-C25D73F6029E}" type="presParOf" srcId="{0C0D7EC4-5A1D-4B4E-9A7F-B8E448E3197B}" destId="{874011E5-4F2C-43D8-AE25-FA40F1D12DC8}" srcOrd="4" destOrd="0" presId="urn:microsoft.com/office/officeart/2005/8/layout/lProcess2"/>
    <dgm:cxn modelId="{A122CBD1-A089-4BC0-8624-F552BB1B7618}" type="presParOf" srcId="{874011E5-4F2C-43D8-AE25-FA40F1D12DC8}" destId="{CDD2B98E-8E26-491F-A028-19065787AA1A}" srcOrd="0" destOrd="0" presId="urn:microsoft.com/office/officeart/2005/8/layout/lProcess2"/>
    <dgm:cxn modelId="{3BEECF87-5F28-4607-AC3B-C0B497828E6B}" type="presParOf" srcId="{874011E5-4F2C-43D8-AE25-FA40F1D12DC8}" destId="{7105EADA-CE76-402E-A76A-26D36E35F556}" srcOrd="1" destOrd="0" presId="urn:microsoft.com/office/officeart/2005/8/layout/lProcess2"/>
    <dgm:cxn modelId="{0E9C0772-95C1-4783-A718-733676566D9C}" type="presParOf" srcId="{874011E5-4F2C-43D8-AE25-FA40F1D12DC8}" destId="{4E878A15-D818-4EA0-8E2F-A63106B1569C}" srcOrd="2" destOrd="0" presId="urn:microsoft.com/office/officeart/2005/8/layout/lProcess2"/>
    <dgm:cxn modelId="{EE992110-CECA-4F64-96E5-7EB741C77781}" type="presParOf" srcId="{4E878A15-D818-4EA0-8E2F-A63106B1569C}" destId="{729A66D3-7FE1-4589-997E-2BF409F9D1D7}" srcOrd="0" destOrd="0" presId="urn:microsoft.com/office/officeart/2005/8/layout/lProcess2"/>
    <dgm:cxn modelId="{66E1A9AC-DB71-4477-9F18-2F1E6EF0A505}" type="presParOf" srcId="{729A66D3-7FE1-4589-997E-2BF409F9D1D7}" destId="{B5ABA9DE-98B6-4A20-96EE-2C8480557B47}" srcOrd="0" destOrd="0" presId="urn:microsoft.com/office/officeart/2005/8/layout/lProcess2"/>
    <dgm:cxn modelId="{DA4A7E0F-E614-4E89-B2CB-8764B7B9026E}" type="presParOf" srcId="{729A66D3-7FE1-4589-997E-2BF409F9D1D7}" destId="{F4FCFB9D-AFDF-4E8B-B1F2-78EBBEBAAD98}" srcOrd="1" destOrd="0" presId="urn:microsoft.com/office/officeart/2005/8/layout/lProcess2"/>
    <dgm:cxn modelId="{1F413795-45F7-49E6-B0A1-B24B7CA44D0B}" type="presParOf" srcId="{729A66D3-7FE1-4589-997E-2BF409F9D1D7}" destId="{370098C6-BE3E-4FB6-B362-B5E0673E9C2B}" srcOrd="2" destOrd="0" presId="urn:microsoft.com/office/officeart/2005/8/layout/lProcess2"/>
    <dgm:cxn modelId="{F55D1771-4477-4FB1-B9CF-9C6A9C49E24C}" type="presParOf" srcId="{729A66D3-7FE1-4589-997E-2BF409F9D1D7}" destId="{2C65C94E-D28C-4BA2-A83B-2F28452F7F12}" srcOrd="3" destOrd="0" presId="urn:microsoft.com/office/officeart/2005/8/layout/lProcess2"/>
    <dgm:cxn modelId="{576493B1-D854-404F-BA25-BEBED5C55ABC}" type="presParOf" srcId="{729A66D3-7FE1-4589-997E-2BF409F9D1D7}" destId="{566524FA-9EC1-48A8-9E19-34E9618C2FAB}" srcOrd="4" destOrd="0" presId="urn:microsoft.com/office/officeart/2005/8/layout/lProcess2"/>
    <dgm:cxn modelId="{C79B2E4B-B71A-4C67-831A-6B1175EAD789}" type="presParOf" srcId="{729A66D3-7FE1-4589-997E-2BF409F9D1D7}" destId="{19868E94-9A66-439E-9F3A-17973473CD65}" srcOrd="5" destOrd="0" presId="urn:microsoft.com/office/officeart/2005/8/layout/lProcess2"/>
    <dgm:cxn modelId="{98091BA6-4B68-4B40-BE50-9588B65A289F}" type="presParOf" srcId="{729A66D3-7FE1-4589-997E-2BF409F9D1D7}" destId="{9C642F08-4781-40A2-8171-2086CA36B2C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FEBE6-7F1D-4B16-9B54-FED4135F21BD}">
      <dsp:nvSpPr>
        <dsp:cNvPr id="0" name=""/>
        <dsp:cNvSpPr/>
      </dsp:nvSpPr>
      <dsp:spPr>
        <a:xfrm>
          <a:off x="0" y="232426"/>
          <a:ext cx="835824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C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DB2377-1346-40F1-BF52-41FE525E40EE}">
      <dsp:nvSpPr>
        <dsp:cNvPr id="0" name=""/>
        <dsp:cNvSpPr/>
      </dsp:nvSpPr>
      <dsp:spPr>
        <a:xfrm>
          <a:off x="417912" y="25786"/>
          <a:ext cx="5850772" cy="413280"/>
        </a:xfrm>
        <a:prstGeom prst="roundRect">
          <a:avLst/>
        </a:prstGeom>
        <a:gradFill flip="none" rotWithShape="1">
          <a:gsLst>
            <a:gs pos="0">
              <a:srgbClr val="FF7C80"/>
            </a:gs>
            <a:gs pos="80000">
              <a:srgbClr val="FFCCFF"/>
            </a:gs>
            <a:gs pos="100000">
              <a:srgbClr val="FF99FF"/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Підтримує розвиток пізнавальної активності і самостійності учнів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38087" y="45961"/>
        <a:ext cx="5810422" cy="372930"/>
      </dsp:txXfrm>
    </dsp:sp>
    <dsp:sp modelId="{23137578-DDBB-4798-BC9E-684F3AFEB9CA}">
      <dsp:nvSpPr>
        <dsp:cNvPr id="0" name=""/>
        <dsp:cNvSpPr/>
      </dsp:nvSpPr>
      <dsp:spPr>
        <a:xfrm>
          <a:off x="0" y="867466"/>
          <a:ext cx="835824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2E6EE9-3314-42CC-8E6D-6A6568332298}">
      <dsp:nvSpPr>
        <dsp:cNvPr id="0" name=""/>
        <dsp:cNvSpPr/>
      </dsp:nvSpPr>
      <dsp:spPr>
        <a:xfrm>
          <a:off x="417912" y="660826"/>
          <a:ext cx="5850772" cy="413280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Розкриває потенційні можливості та здібності дітей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38087" y="681001"/>
        <a:ext cx="5810422" cy="372930"/>
      </dsp:txXfrm>
    </dsp:sp>
    <dsp:sp modelId="{379AE859-0C42-463E-AAD1-EA27AB7C1BA0}">
      <dsp:nvSpPr>
        <dsp:cNvPr id="0" name=""/>
        <dsp:cNvSpPr/>
      </dsp:nvSpPr>
      <dsp:spPr>
        <a:xfrm>
          <a:off x="0" y="1502507"/>
          <a:ext cx="835824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CAF45F-BAC6-4707-90C1-834D1ABC9ED2}">
      <dsp:nvSpPr>
        <dsp:cNvPr id="0" name=""/>
        <dsp:cNvSpPr/>
      </dsp:nvSpPr>
      <dsp:spPr>
        <a:xfrm>
          <a:off x="417912" y="1295867"/>
          <a:ext cx="5850772" cy="41328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Сприяє розвитку критичного мислення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38087" y="1316042"/>
        <a:ext cx="5810422" cy="372930"/>
      </dsp:txXfrm>
    </dsp:sp>
    <dsp:sp modelId="{B617E936-F014-4127-B05D-A7F828DE4DD2}">
      <dsp:nvSpPr>
        <dsp:cNvPr id="0" name=""/>
        <dsp:cNvSpPr/>
      </dsp:nvSpPr>
      <dsp:spPr>
        <a:xfrm>
          <a:off x="0" y="2137547"/>
          <a:ext cx="835824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1DFCF5-9FE1-4C43-880D-8985AC095923}">
      <dsp:nvSpPr>
        <dsp:cNvPr id="0" name=""/>
        <dsp:cNvSpPr/>
      </dsp:nvSpPr>
      <dsp:spPr>
        <a:xfrm>
          <a:off x="417912" y="1930907"/>
          <a:ext cx="5850772" cy="413280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Передбачає урізноманітнення навчальної діяльності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38087" y="1951082"/>
        <a:ext cx="5810422" cy="372930"/>
      </dsp:txXfrm>
    </dsp:sp>
    <dsp:sp modelId="{63C1930F-FBA2-4DE9-8F6A-ACE3CD6EAF5C}">
      <dsp:nvSpPr>
        <dsp:cNvPr id="0" name=""/>
        <dsp:cNvSpPr/>
      </dsp:nvSpPr>
      <dsp:spPr>
        <a:xfrm>
          <a:off x="0" y="2772587"/>
          <a:ext cx="835824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B274D4-ACCF-4882-9DFB-789FD5F5B8EB}">
      <dsp:nvSpPr>
        <dsp:cNvPr id="0" name=""/>
        <dsp:cNvSpPr/>
      </dsp:nvSpPr>
      <dsp:spPr>
        <a:xfrm>
          <a:off x="417912" y="2565947"/>
          <a:ext cx="5850772" cy="413280"/>
        </a:xfrm>
        <a:prstGeom prst="roundRect">
          <a:avLst/>
        </a:prstGeom>
        <a:solidFill>
          <a:srgbClr val="99FF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Створює комфортне освітнє середовище, що належить дітям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38087" y="2586122"/>
        <a:ext cx="5810422" cy="372930"/>
      </dsp:txXfrm>
    </dsp:sp>
    <dsp:sp modelId="{A0EA2E2C-AAA6-4B41-BAA5-4B325013FCF7}">
      <dsp:nvSpPr>
        <dsp:cNvPr id="0" name=""/>
        <dsp:cNvSpPr/>
      </dsp:nvSpPr>
      <dsp:spPr>
        <a:xfrm>
          <a:off x="0" y="3407627"/>
          <a:ext cx="835824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899D41-A653-45EA-9812-8F71B30E9CC5}">
      <dsp:nvSpPr>
        <dsp:cNvPr id="0" name=""/>
        <dsp:cNvSpPr/>
      </dsp:nvSpPr>
      <dsp:spPr>
        <a:xfrm>
          <a:off x="417912" y="3200987"/>
          <a:ext cx="5850772" cy="413280"/>
        </a:xfrm>
        <a:prstGeom prst="roundRect">
          <a:avLst/>
        </a:prstGeom>
        <a:solidFill>
          <a:srgbClr val="99FF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noProof="0" dirty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Втілює педагогіку партнерства</a:t>
          </a:r>
        </a:p>
      </dsp:txBody>
      <dsp:txXfrm>
        <a:off x="438087" y="3221162"/>
        <a:ext cx="5810422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625A4-E42A-471B-A5E7-1C5DC6752389}">
      <dsp:nvSpPr>
        <dsp:cNvPr id="0" name=""/>
        <dsp:cNvSpPr/>
      </dsp:nvSpPr>
      <dsp:spPr>
        <a:xfrm>
          <a:off x="307171" y="0"/>
          <a:ext cx="7858175" cy="468630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A1F5-7812-4A05-9FB2-341BAAE62034}">
      <dsp:nvSpPr>
        <dsp:cNvPr id="0" name=""/>
        <dsp:cNvSpPr/>
      </dsp:nvSpPr>
      <dsp:spPr>
        <a:xfrm>
          <a:off x="3420" y="328612"/>
          <a:ext cx="4175428" cy="18276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>
              <a:solidFill>
                <a:schemeClr val="tx1"/>
              </a:solidFill>
            </a:rPr>
            <a:t>Ніколи не зупинятися на досягнутому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92639" y="417831"/>
        <a:ext cx="3996990" cy="1649219"/>
      </dsp:txXfrm>
    </dsp:sp>
    <dsp:sp modelId="{C2B3E83A-D709-4BB6-AFF9-A6BA5939FC01}">
      <dsp:nvSpPr>
        <dsp:cNvPr id="0" name=""/>
        <dsp:cNvSpPr/>
      </dsp:nvSpPr>
      <dsp:spPr>
        <a:xfrm>
          <a:off x="4287417" y="345792"/>
          <a:ext cx="4175428" cy="1827657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>
              <a:solidFill>
                <a:schemeClr val="tx1"/>
              </a:solidFill>
            </a:rPr>
            <a:t>Займатися самоосвітою. Вчити і навчатися самій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4376636" y="435011"/>
        <a:ext cx="3996990" cy="1649219"/>
      </dsp:txXfrm>
    </dsp:sp>
    <dsp:sp modelId="{4A463E6E-D175-4D2A-BB31-92B564191717}">
      <dsp:nvSpPr>
        <dsp:cNvPr id="0" name=""/>
        <dsp:cNvSpPr/>
      </dsp:nvSpPr>
      <dsp:spPr>
        <a:xfrm>
          <a:off x="42825" y="2543189"/>
          <a:ext cx="4175428" cy="1827657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noProof="0" dirty="0">
              <a:solidFill>
                <a:schemeClr val="tx1"/>
              </a:solidFill>
            </a:rPr>
            <a:t>Налагоджувати формальне і неформальне спілкування з батьками</a:t>
          </a:r>
        </a:p>
      </dsp:txBody>
      <dsp:txXfrm>
        <a:off x="132044" y="2632408"/>
        <a:ext cx="3996990" cy="1649219"/>
      </dsp:txXfrm>
    </dsp:sp>
    <dsp:sp modelId="{4C9F4984-F459-469A-8485-EA742F9936CF}">
      <dsp:nvSpPr>
        <dsp:cNvPr id="0" name=""/>
        <dsp:cNvSpPr/>
      </dsp:nvSpPr>
      <dsp:spPr>
        <a:xfrm>
          <a:off x="4297089" y="2543189"/>
          <a:ext cx="4175428" cy="1827657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>
              <a:solidFill>
                <a:schemeClr val="tx1"/>
              </a:solidFill>
            </a:rPr>
            <a:t>Підтримувати дітей з особливими освітніми потребами</a:t>
          </a:r>
        </a:p>
      </dsp:txBody>
      <dsp:txXfrm>
        <a:off x="4386308" y="2632408"/>
        <a:ext cx="3996990" cy="16492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1D131-716A-4563-973A-0589CEBE51BF}">
      <dsp:nvSpPr>
        <dsp:cNvPr id="0" name=""/>
        <dsp:cNvSpPr/>
      </dsp:nvSpPr>
      <dsp:spPr>
        <a:xfrm>
          <a:off x="1037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chemeClr val="tx1"/>
              </a:solidFill>
            </a:rPr>
            <a:t>Вивчення сімей учнів</a:t>
          </a:r>
        </a:p>
      </dsp:txBody>
      <dsp:txXfrm>
        <a:off x="1037" y="0"/>
        <a:ext cx="2696783" cy="1430491"/>
      </dsp:txXfrm>
    </dsp:sp>
    <dsp:sp modelId="{7679D883-ADA6-425A-84CE-A1DA7F368D26}">
      <dsp:nvSpPr>
        <dsp:cNvPr id="0" name=""/>
        <dsp:cNvSpPr/>
      </dsp:nvSpPr>
      <dsp:spPr>
        <a:xfrm>
          <a:off x="270715" y="1431888"/>
          <a:ext cx="2157427" cy="14377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chemeClr val="tx1"/>
              </a:solidFill>
            </a:rPr>
            <a:t>Спостереження</a:t>
          </a:r>
        </a:p>
      </dsp:txBody>
      <dsp:txXfrm>
        <a:off x="312824" y="1473997"/>
        <a:ext cx="2073209" cy="1353490"/>
      </dsp:txXfrm>
    </dsp:sp>
    <dsp:sp modelId="{2E2753D1-E37F-4DC6-B1A2-E295EB587F53}">
      <dsp:nvSpPr>
        <dsp:cNvPr id="0" name=""/>
        <dsp:cNvSpPr/>
      </dsp:nvSpPr>
      <dsp:spPr>
        <a:xfrm>
          <a:off x="270715" y="3090782"/>
          <a:ext cx="2157427" cy="14377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chemeClr val="tx1"/>
              </a:solidFill>
            </a:rPr>
            <a:t>Анкетування</a:t>
          </a:r>
        </a:p>
      </dsp:txBody>
      <dsp:txXfrm>
        <a:off x="312824" y="3132891"/>
        <a:ext cx="2073209" cy="1353490"/>
      </dsp:txXfrm>
    </dsp:sp>
    <dsp:sp modelId="{40F3C558-C852-4CAB-8D7B-1D4EB500D797}">
      <dsp:nvSpPr>
        <dsp:cNvPr id="0" name=""/>
        <dsp:cNvSpPr/>
      </dsp:nvSpPr>
      <dsp:spPr>
        <a:xfrm>
          <a:off x="2900080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/>
            <a:t>Батьківський всеобуч</a:t>
          </a:r>
        </a:p>
      </dsp:txBody>
      <dsp:txXfrm>
        <a:off x="2900080" y="0"/>
        <a:ext cx="2696783" cy="1430491"/>
      </dsp:txXfrm>
    </dsp:sp>
    <dsp:sp modelId="{0AA72BF4-69C2-4216-8D84-FCAD5840E398}">
      <dsp:nvSpPr>
        <dsp:cNvPr id="0" name=""/>
        <dsp:cNvSpPr/>
      </dsp:nvSpPr>
      <dsp:spPr>
        <a:xfrm>
          <a:off x="3169758" y="1430757"/>
          <a:ext cx="2157427" cy="17298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chemeClr val="tx1"/>
              </a:solidFill>
            </a:rPr>
            <a:t>Бесіди, групові та індивідуальні консультації</a:t>
          </a:r>
        </a:p>
      </dsp:txBody>
      <dsp:txXfrm>
        <a:off x="3220423" y="1481422"/>
        <a:ext cx="2056097" cy="1628510"/>
      </dsp:txXfrm>
    </dsp:sp>
    <dsp:sp modelId="{46877E26-53FD-4813-92C6-4BC1E34B9D10}">
      <dsp:nvSpPr>
        <dsp:cNvPr id="0" name=""/>
        <dsp:cNvSpPr/>
      </dsp:nvSpPr>
      <dsp:spPr>
        <a:xfrm>
          <a:off x="3169758" y="3343134"/>
          <a:ext cx="2157427" cy="11864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chemeClr val="tx1"/>
              </a:solidFill>
            </a:rPr>
            <a:t>Відкриті заходи</a:t>
          </a:r>
        </a:p>
      </dsp:txBody>
      <dsp:txXfrm>
        <a:off x="3204509" y="3377885"/>
        <a:ext cx="2087925" cy="1116986"/>
      </dsp:txXfrm>
    </dsp:sp>
    <dsp:sp modelId="{CDD2B98E-8E26-491F-A028-19065787AA1A}">
      <dsp:nvSpPr>
        <dsp:cNvPr id="0" name=""/>
        <dsp:cNvSpPr/>
      </dsp:nvSpPr>
      <dsp:spPr>
        <a:xfrm>
          <a:off x="5799122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/>
            <a:t>Спільна робота</a:t>
          </a:r>
        </a:p>
      </dsp:txBody>
      <dsp:txXfrm>
        <a:off x="5799122" y="0"/>
        <a:ext cx="2696783" cy="1430491"/>
      </dsp:txXfrm>
    </dsp:sp>
    <dsp:sp modelId="{B5ABA9DE-98B6-4A20-96EE-2C8480557B47}">
      <dsp:nvSpPr>
        <dsp:cNvPr id="0" name=""/>
        <dsp:cNvSpPr/>
      </dsp:nvSpPr>
      <dsp:spPr>
        <a:xfrm>
          <a:off x="6068801" y="1430607"/>
          <a:ext cx="2157427" cy="6946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chemeClr val="tx1"/>
              </a:solidFill>
            </a:rPr>
            <a:t>Індивідуальні зустрічі з батьками</a:t>
          </a:r>
        </a:p>
      </dsp:txBody>
      <dsp:txXfrm>
        <a:off x="6089146" y="1450952"/>
        <a:ext cx="2116737" cy="653950"/>
      </dsp:txXfrm>
    </dsp:sp>
    <dsp:sp modelId="{370098C6-BE3E-4FB6-B362-B5E0673E9C2B}">
      <dsp:nvSpPr>
        <dsp:cNvPr id="0" name=""/>
        <dsp:cNvSpPr/>
      </dsp:nvSpPr>
      <dsp:spPr>
        <a:xfrm>
          <a:off x="6068801" y="2232115"/>
          <a:ext cx="2157427" cy="6946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chemeClr val="tx1"/>
              </a:solidFill>
            </a:rPr>
            <a:t>Класні збори</a:t>
          </a:r>
        </a:p>
      </dsp:txBody>
      <dsp:txXfrm>
        <a:off x="6089146" y="2252460"/>
        <a:ext cx="2116737" cy="653950"/>
      </dsp:txXfrm>
    </dsp:sp>
    <dsp:sp modelId="{566524FA-9EC1-48A8-9E19-34E9618C2FAB}">
      <dsp:nvSpPr>
        <dsp:cNvPr id="0" name=""/>
        <dsp:cNvSpPr/>
      </dsp:nvSpPr>
      <dsp:spPr>
        <a:xfrm>
          <a:off x="6068801" y="3033623"/>
          <a:ext cx="2157427" cy="694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chemeClr val="tx1"/>
              </a:solidFill>
            </a:rPr>
            <a:t>Спільні свята</a:t>
          </a:r>
        </a:p>
      </dsp:txBody>
      <dsp:txXfrm>
        <a:off x="6089146" y="3053968"/>
        <a:ext cx="2116737" cy="653950"/>
      </dsp:txXfrm>
    </dsp:sp>
    <dsp:sp modelId="{9C642F08-4781-40A2-8171-2086CA36B2C5}">
      <dsp:nvSpPr>
        <dsp:cNvPr id="0" name=""/>
        <dsp:cNvSpPr/>
      </dsp:nvSpPr>
      <dsp:spPr>
        <a:xfrm>
          <a:off x="6068801" y="3835132"/>
          <a:ext cx="2157427" cy="6946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err="1">
              <a:solidFill>
                <a:schemeClr val="tx1"/>
              </a:solidFill>
            </a:rPr>
            <a:t>Квести</a:t>
          </a:r>
          <a:endParaRPr lang="uk-UA" sz="2000" kern="1200" noProof="0" dirty="0">
            <a:solidFill>
              <a:schemeClr val="tx1"/>
            </a:solidFill>
          </a:endParaRPr>
        </a:p>
      </dsp:txBody>
      <dsp:txXfrm>
        <a:off x="6089146" y="3855477"/>
        <a:ext cx="2116737" cy="653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8A82D-9E20-439E-B095-6C03D13B43F1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1EAAA-DBE8-46D3-A11E-5276C76A6D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3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1EAAA-DBE8-46D3-A11E-5276C76A6DB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54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F329-123E-41A0-BE29-7F5572F9A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92A26-D1FF-4C62-95D2-3396DB0DA6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0764" y="-986439"/>
            <a:ext cx="5793401" cy="819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324125"/>
            <a:ext cx="822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err="1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Портфоліо</a:t>
            </a:r>
            <a:r>
              <a:rPr lang="uk-UA" sz="5400" b="1" cap="none" spc="0" dirty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28575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9634" y="1110443"/>
            <a:ext cx="7306166" cy="40010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uk-UA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чителя </a:t>
            </a:r>
          </a:p>
          <a:p>
            <a:pPr algn="ctr"/>
            <a:r>
              <a:rPr lang="uk-U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початкових класів</a:t>
            </a:r>
          </a:p>
          <a:p>
            <a:pPr algn="ctr"/>
            <a:r>
              <a:rPr lang="uk-UA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Збаразької загальноосвітньої </a:t>
            </a:r>
          </a:p>
          <a:p>
            <a:pPr algn="ctr"/>
            <a:r>
              <a:rPr lang="uk-UA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школи І-ІІІ ступенів №2 </a:t>
            </a:r>
          </a:p>
          <a:p>
            <a:pPr algn="ctr"/>
            <a:r>
              <a:rPr lang="uk-UA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імені Івана Франка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4188504"/>
            <a:ext cx="83369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905">
                  <a:solidFill>
                    <a:srgbClr val="000099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Нички Оксани Броніславівни</a:t>
            </a:r>
            <a:endParaRPr lang="ru-RU" sz="4000" b="1" cap="none" spc="0" dirty="0">
              <a:ln w="1905">
                <a:solidFill>
                  <a:srgbClr val="000099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Melodii_dushi_-_Ohuenno_krasivaya_melodiya_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752" y="6007692"/>
            <a:ext cx="609600" cy="6096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68B830-44A3-49CE-BB5C-97950C4D678B}"/>
              </a:ext>
            </a:extLst>
          </p:cNvPr>
          <p:cNvSpPr/>
          <p:nvPr/>
        </p:nvSpPr>
        <p:spPr>
          <a:xfrm>
            <a:off x="2241834" y="4734020"/>
            <a:ext cx="5041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https://onuchka.blogspot.com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4" y="314095"/>
            <a:ext cx="4132104" cy="3099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4" y="3501008"/>
            <a:ext cx="4132104" cy="30990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22" y="314095"/>
            <a:ext cx="4122058" cy="30915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C99208-49B5-4338-9CE4-2E7AE2875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22" y="3591577"/>
            <a:ext cx="424720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27660"/>
      </p:ext>
    </p:extLst>
  </p:cSld>
  <p:clrMapOvr>
    <a:masterClrMapping/>
  </p:clrMapOvr>
  <p:transition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2376264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45632"/>
            <a:ext cx="2304256" cy="3072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45632"/>
            <a:ext cx="2376264" cy="31683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0623"/>
            <a:ext cx="2376264" cy="31683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892" y="188640"/>
            <a:ext cx="3428961" cy="23762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81536"/>
            <a:ext cx="302433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67250"/>
      </p:ext>
    </p:extLst>
  </p:cSld>
  <p:clrMapOvr>
    <a:masterClrMapping/>
  </p:clrMapOvr>
  <p:transition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7174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i="1" dirty="0">
                <a:ln w="28575">
                  <a:solidFill>
                    <a:srgbClr val="7030A0"/>
                  </a:solidFill>
                </a:ln>
                <a:solidFill>
                  <a:srgbClr val="0070C0"/>
                </a:solidFill>
              </a:rPr>
              <a:t>Педагогічне кредо</a:t>
            </a:r>
          </a:p>
        </p:txBody>
      </p:sp>
      <p:sp>
        <p:nvSpPr>
          <p:cNvPr id="3" name="Горизонтальный свиток 6"/>
          <p:cNvSpPr>
            <a:spLocks noChangeArrowheads="1"/>
          </p:cNvSpPr>
          <p:nvPr/>
        </p:nvSpPr>
        <p:spPr bwMode="auto">
          <a:xfrm>
            <a:off x="4716016" y="1844824"/>
            <a:ext cx="4258916" cy="3643338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uk-UA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20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ВІДКРИТИ В КОЖНІЙ ДИТИНІ ДУШУ ТВОРЦЯ. ДАТИ ЇЙ ЗМОГУ ПРОБУДИТИСЯ І РОЗКВІТНУТИ</a:t>
            </a:r>
            <a:r>
              <a:rPr lang="uk-UA" sz="20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endParaRPr lang="ru-RU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0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В.О.СУХОМЛИНСЬКИЙ.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385" y="571603"/>
            <a:ext cx="3690437" cy="5220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" y="1609289"/>
            <a:ext cx="4193080" cy="3144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425" y="281475"/>
            <a:ext cx="3486742" cy="482453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772400" cy="1143000"/>
          </a:xfrm>
        </p:spPr>
        <p:txBody>
          <a:bodyPr/>
          <a:lstStyle/>
          <a:p>
            <a:r>
              <a:rPr lang="uk-UA" b="1" dirty="0">
                <a:ln>
                  <a:solidFill>
                    <a:schemeClr val="tx1"/>
                  </a:solidFill>
                </a:ln>
                <a:solidFill>
                  <a:srgbClr val="CC0066"/>
                </a:solidFill>
              </a:rPr>
              <a:t>Життєве</a:t>
            </a:r>
            <a:r>
              <a:rPr lang="uk-UA" b="1" dirty="0">
                <a:ln>
                  <a:solidFill>
                    <a:schemeClr val="bg2"/>
                  </a:solidFill>
                </a:ln>
                <a:solidFill>
                  <a:srgbClr val="CC0066"/>
                </a:solidFill>
              </a:rPr>
              <a:t> </a:t>
            </a:r>
            <a:r>
              <a:rPr lang="uk-UA" b="1" dirty="0">
                <a:ln>
                  <a:solidFill>
                    <a:schemeClr val="tx1"/>
                  </a:solidFill>
                </a:ln>
                <a:solidFill>
                  <a:srgbClr val="CC0066"/>
                </a:solidFill>
              </a:rPr>
              <a:t>кредо</a:t>
            </a:r>
            <a:r>
              <a:rPr lang="uk-UA" b="1" dirty="0">
                <a:ln>
                  <a:solidFill>
                    <a:schemeClr val="bg2"/>
                  </a:solidFill>
                </a:ln>
                <a:solidFill>
                  <a:srgbClr val="CC0066"/>
                </a:solidFill>
              </a:rPr>
              <a:t> 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CC0066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117944" y="1475254"/>
            <a:ext cx="3600400" cy="2436978"/>
          </a:xfrm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85000"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uk-UA" b="1" dirty="0">
                <a:ln/>
                <a:solidFill>
                  <a:schemeClr val="accent3"/>
                </a:solidFill>
              </a:rPr>
              <a:t>“Любити життя і цінувати кожну його хвилину. Нести радість. У книгах шукати істину, у людях – мудрість.”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68760"/>
            <a:ext cx="3626668" cy="4835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332656"/>
            <a:ext cx="3810000" cy="453072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«</a:t>
            </a:r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Діти, як квіти. </a:t>
            </a:r>
          </a:p>
          <a:p>
            <a:pPr marL="0" indent="0">
              <a:buNone/>
            </a:pPr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Доторкнись до кожної з них –</a:t>
            </a:r>
          </a:p>
          <a:p>
            <a:pPr marL="0" indent="0">
              <a:buNone/>
            </a:pPr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і вона задзвенить, </a:t>
            </a:r>
          </a:p>
          <a:p>
            <a:pPr marL="0" indent="0">
              <a:buNone/>
            </a:pPr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і розсиплеться аромат, </a:t>
            </a:r>
          </a:p>
          <a:p>
            <a:pPr marL="0" indent="0">
              <a:buNone/>
            </a:pPr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не схожий один на одного».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94" y="357647"/>
            <a:ext cx="3327891" cy="24959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36" y="3068960"/>
            <a:ext cx="3327891" cy="2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Мо</a:t>
            </a:r>
            <a:r>
              <a:rPr lang="uk-UA" sz="6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є</a:t>
            </a:r>
            <a:r>
              <a:rPr lang="ru-RU" sz="6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ru-RU" sz="66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завдання</a:t>
            </a:r>
            <a:endParaRPr lang="ru-RU" sz="66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1"/>
            <a:ext cx="7546032" cy="3629000"/>
          </a:xfrm>
        </p:spPr>
        <p:txBody>
          <a:bodyPr>
            <a:normAutofit fontScale="70000" lnSpcReduction="20000"/>
          </a:bodyPr>
          <a:lstStyle/>
          <a:p>
            <a:pPr marL="514350" indent="-514350"/>
            <a:r>
              <a:rPr lang="uk-UA" sz="45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Зробити навчання цікавим.</a:t>
            </a:r>
          </a:p>
          <a:p>
            <a:pPr marL="514350" indent="-514350"/>
            <a:r>
              <a:rPr lang="uk-UA" sz="45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Виростити дітей активними </a:t>
            </a:r>
            <a:r>
              <a:rPr lang="en-US" sz="45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en-US" sz="45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uk-UA" sz="45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співбесідниками, впевненими </a:t>
            </a:r>
            <a:r>
              <a:rPr lang="en-US" sz="45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en-US" sz="45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uk-UA" sz="45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 </a:t>
            </a:r>
            <a:r>
              <a:rPr lang="uk-UA" sz="4500" b="1" dirty="0" err="1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сво</a:t>
            </a:r>
            <a:r>
              <a:rPr lang="ru-RU" sz="4500" b="1" dirty="0" err="1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їх</a:t>
            </a:r>
            <a:r>
              <a:rPr lang="ru-RU" sz="45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силах та </a:t>
            </a:r>
            <a:r>
              <a:rPr lang="ru-RU" sz="4500" b="1" dirty="0" err="1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можливостях</a:t>
            </a:r>
            <a:r>
              <a:rPr lang="ru-RU" sz="45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pPr marL="0" indent="355600">
              <a:buNone/>
            </a:pPr>
            <a:endParaRPr lang="en-US" b="1" i="1" dirty="0"/>
          </a:p>
          <a:p>
            <a:pPr marL="0" indent="355600">
              <a:buNone/>
            </a:pPr>
            <a:r>
              <a:rPr lang="uk-UA" b="1" i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Як садівник доглядає молоді саджанці, так і я – допомагаю своїм учням тягнутися до світла знань, бо вірю, що вони виростуть мудрими, творчими, здатними примножувати добро. Я вірю в своїх учнів!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6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72400" cy="1362075"/>
          </a:xfrm>
        </p:spPr>
        <p:txBody>
          <a:bodyPr/>
          <a:lstStyle/>
          <a:p>
            <a:pPr algn="ctr"/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Моя педагогічна філософія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2060848"/>
            <a:ext cx="8242175" cy="345638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Розвивати, навчати, виховувати одночасно.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Максимально враховувати індивідуальні здібності учня.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Створювати позитивний мікроклімат.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Всебічно розвивати творчі здібності дітей.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Формувати свідому, активну особистість та громадянина своєї країни.</a:t>
            </a:r>
            <a:endParaRPr lang="uk-UA" b="1" i="1" dirty="0"/>
          </a:p>
          <a:p>
            <a:pPr algn="ctr"/>
            <a:r>
              <a:rPr lang="uk-UA" sz="3200" b="1" i="1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</a:rPr>
              <a:t>Учень – це не посудина, яку потрібно заповнити, учень – факел, який треба запалити.</a:t>
            </a:r>
            <a:endParaRPr lang="ru-RU" sz="3200" dirty="0">
              <a:ln>
                <a:solidFill>
                  <a:srgbClr val="FF0000"/>
                </a:solidFill>
              </a:ln>
              <a:solidFill>
                <a:schemeClr val="accent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14313"/>
            <a:ext cx="7772400" cy="1333500"/>
          </a:xfrm>
          <a:noFill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5400" b="1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Тема, </a:t>
            </a:r>
            <a:br>
              <a:rPr lang="uk-UA" sz="5400" b="1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5400" b="1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над якою працюю:</a:t>
            </a:r>
            <a:endParaRPr lang="ru-RU" sz="5400" b="1" dirty="0">
              <a:ln w="19050">
                <a:solidFill>
                  <a:srgbClr val="FF66FF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268" name="WordArt 7"/>
          <p:cNvSpPr>
            <a:spLocks noChangeArrowheads="1" noChangeShapeType="1" noTextEdit="1"/>
          </p:cNvSpPr>
          <p:nvPr/>
        </p:nvSpPr>
        <p:spPr bwMode="auto">
          <a:xfrm>
            <a:off x="1041897" y="1772816"/>
            <a:ext cx="7488832" cy="1925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ru-RU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Реалізація</a:t>
            </a:r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інтегрованого</a:t>
            </a:r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навчання</a:t>
            </a:r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з </a:t>
            </a:r>
            <a:r>
              <a:rPr lang="ru-RU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використанням</a:t>
            </a:r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елементів</a:t>
            </a:r>
            <a:endParaRPr lang="ru-RU" sz="2000" b="1" kern="10" dirty="0">
              <a:ln w="9525">
                <a:noFill/>
                <a:round/>
                <a:headEnd/>
                <a:tailEnd/>
              </a:ln>
              <a:solidFill>
                <a:srgbClr val="99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інноваційних</a:t>
            </a:r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технологій </a:t>
            </a:r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як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чинник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формування</a:t>
            </a:r>
            <a:endParaRPr lang="ru-RU" sz="2000" b="1" kern="10" dirty="0">
              <a:ln w="9525">
                <a:noFill/>
                <a:round/>
                <a:headEnd/>
                <a:tailEnd/>
              </a:ln>
              <a:solidFill>
                <a:srgbClr val="99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ключових</a:t>
            </a:r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компетентностей </a:t>
            </a:r>
            <a:r>
              <a:rPr lang="ru-RU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учнів</a:t>
            </a:r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початкових</a:t>
            </a:r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класів</a:t>
            </a:r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89040"/>
            <a:ext cx="2592288" cy="19442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AB2A0-FD81-475C-B76B-84C7A281B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12886"/>
            <a:ext cx="1944216" cy="2592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112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772400" cy="928694"/>
          </a:xfrm>
        </p:spPr>
        <p:txBody>
          <a:bodyPr/>
          <a:lstStyle/>
          <a:p>
            <a:pPr algn="ctr"/>
            <a:r>
              <a:rPr lang="uk-UA" cap="none" dirty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tx2"/>
                </a:solidFill>
              </a:rPr>
              <a:t>Актуальність проблеми</a:t>
            </a:r>
            <a:endParaRPr lang="ru-RU" cap="none" dirty="0">
              <a:ln w="22225">
                <a:solidFill>
                  <a:srgbClr val="00B0F0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graphicFrame>
        <p:nvGraphicFramePr>
          <p:cNvPr id="5" name="Схема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165500"/>
              </p:ext>
            </p:extLst>
          </p:nvPr>
        </p:nvGraphicFramePr>
        <p:xfrm>
          <a:off x="357158" y="928671"/>
          <a:ext cx="8358246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85706" y="4869161"/>
            <a:ext cx="8329698" cy="138499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200" dirty="0">
                <a:solidFill>
                  <a:srgbClr val="002060"/>
                </a:solidFill>
              </a:rPr>
              <a:t>Метою освіти є всебічний розвиток людини як особистості та найвищої цінності суспільства, її талантів, інтелектуальних, творчих і фізичних здібностей, формування цінностей і необхідних для успішної самореалізації </a:t>
            </a:r>
            <a:r>
              <a:rPr lang="uk-UA" sz="1200" dirty="0" err="1">
                <a:solidFill>
                  <a:srgbClr val="002060"/>
                </a:solidFill>
              </a:rPr>
              <a:t>компетентностей</a:t>
            </a:r>
            <a:r>
              <a:rPr lang="uk-UA" sz="1200" dirty="0">
                <a:solidFill>
                  <a:srgbClr val="002060"/>
                </a:solidFill>
              </a:rPr>
              <a:t>, виховання відповідальних громадян, які здатні до свідомого суспільного вибору та спрямування своєї діяльності на користь іншим людям і суспільству, збагачення на цій основі інтелектуального, економічного, творчого, культурного потенціалу Українського народу, підвищення освітнього рівня громадян задля забезпечення сталого розвитку України та її європейського вибору    </a:t>
            </a:r>
            <a:endParaRPr lang="ru-RU" sz="1200" dirty="0">
              <a:solidFill>
                <a:srgbClr val="002060"/>
              </a:solidFill>
            </a:endParaRPr>
          </a:p>
          <a:p>
            <a:pPr algn="ctr"/>
            <a:r>
              <a:rPr lang="uk-UA" sz="1200" dirty="0"/>
              <a:t>(Закон України «Про освіту» від 05.09. 2017р)</a:t>
            </a:r>
            <a:endParaRPr lang="ru-RU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4689" y="-44415"/>
            <a:ext cx="5146630" cy="78488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8347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uk-UA" altLang="ru-RU" b="1" dirty="0">
                <a:solidFill>
                  <a:srgbClr val="C00000"/>
                </a:solidFill>
              </a:rPr>
              <a:t/>
            </a:r>
            <a:br>
              <a:rPr lang="uk-UA" altLang="ru-RU" b="1" dirty="0">
                <a:solidFill>
                  <a:srgbClr val="C00000"/>
                </a:solidFill>
              </a:rPr>
            </a:br>
            <a:r>
              <a:rPr lang="uk-UA" altLang="ru-RU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Застосування інноваційних підходів</a:t>
            </a:r>
            <a:r>
              <a:rPr lang="uk-UA" altLang="ru-RU" b="1" dirty="0">
                <a:solidFill>
                  <a:srgbClr val="C00000"/>
                </a:solidFill>
              </a:rPr>
              <a:t/>
            </a:r>
            <a:br>
              <a:rPr lang="uk-UA" altLang="ru-RU" b="1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59023" y="1456131"/>
            <a:ext cx="6897960" cy="45307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На сучасному етапі роль учителя стає роллю одного з партнерів у освітньому процесі, адже просто необхідно залучати всіх учнів до активного одержання знань, до творчої діяльності. Тому доповнення традиційних методів та прийомів роботи інноваційними, дає значно кращий результат: активізує мислення, мотивує навчання, заохочує самовираження учнів. 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6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146931">
            <a:off x="732859" y="1953160"/>
            <a:ext cx="3454036" cy="1383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Запрошую</a:t>
            </a:r>
            <a:r>
              <a:rPr kumimoji="0" lang="uk-UA" sz="4400" b="1" i="0" u="none" strike="noStrike" kern="1200" cap="none" spc="0" normalizeH="0" noProof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Вас у свій маленький, але світ </a:t>
            </a:r>
            <a:endParaRPr kumimoji="0" lang="ru-RU" sz="4400" b="1" i="0" u="none" strike="noStrike" kern="1200" cap="none" spc="0" normalizeH="0" baseline="0" noProof="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9298">
            <a:off x="4949630" y="839586"/>
            <a:ext cx="3341518" cy="4455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714480" y="3357562"/>
            <a:ext cx="56388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263650" lvl="4" algn="just"/>
            <a:r>
              <a:rPr lang="uk-UA" b="1" dirty="0">
                <a:latin typeface="Times New Roman" pitchFamily="18" charset="0"/>
              </a:rPr>
              <a:t>	</a:t>
            </a:r>
            <a:r>
              <a:rPr lang="uk-UA" b="1" dirty="0">
                <a:solidFill>
                  <a:srgbClr val="008000"/>
                </a:solidFill>
                <a:latin typeface="Times New Roman" pitchFamily="18" charset="0"/>
              </a:rPr>
              <a:t>Інновація – це реалізоване           	нововведення, що має високу 	ефективність. </a:t>
            </a:r>
          </a:p>
          <a:p>
            <a:pPr marL="904875" lvl="2" algn="just"/>
            <a:r>
              <a:rPr lang="uk-UA" b="1" dirty="0">
                <a:solidFill>
                  <a:srgbClr val="008000"/>
                </a:solidFill>
                <a:latin typeface="Times New Roman" pitchFamily="18" charset="0"/>
              </a:rPr>
              <a:t>Є кінцевим результатом інтелектуальної діяльності людини, її фантазії, творчого процесу, відкриттів, винаходів і раціоналізації. </a:t>
            </a:r>
          </a:p>
          <a:p>
            <a:pPr marL="904875" lvl="2" algn="just"/>
            <a:r>
              <a:rPr lang="uk-UA" b="1" dirty="0">
                <a:solidFill>
                  <a:srgbClr val="008000"/>
                </a:solidFill>
                <a:latin typeface="Times New Roman" pitchFamily="18" charset="0"/>
              </a:rPr>
              <a:t>Термін «інновація» походить від латинського «</a:t>
            </a:r>
            <a:r>
              <a:rPr lang="ru-RU" b="1" dirty="0" err="1">
                <a:solidFill>
                  <a:srgbClr val="008000"/>
                </a:solidFill>
                <a:latin typeface="Times New Roman" pitchFamily="18" charset="0"/>
              </a:rPr>
              <a:t>innovato</a:t>
            </a:r>
            <a:r>
              <a:rPr lang="uk-UA" b="1" dirty="0">
                <a:solidFill>
                  <a:srgbClr val="008000"/>
                </a:solidFill>
                <a:latin typeface="Times New Roman" pitchFamily="18" charset="0"/>
              </a:rPr>
              <a:t>», що означає «оновлення» або «поліпшення». </a:t>
            </a:r>
            <a:endParaRPr lang="ru-RU" b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64241" y="432555"/>
            <a:ext cx="603462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3538" algn="just">
              <a:spcBef>
                <a:spcPct val="50000"/>
              </a:spcBef>
            </a:pPr>
            <a:r>
              <a:rPr lang="uk-UA" sz="2000" b="1" dirty="0">
                <a:latin typeface="Georgia" pitchFamily="18" charset="0"/>
              </a:rPr>
              <a:t>Освітні інновації – це вдосконалені чи нові освітні, дидактичні, виховні, управлінські системи або їх компоненти; освітні технології, що суттєво поліпшують результати освітньої діяльності.</a:t>
            </a:r>
          </a:p>
          <a:p>
            <a:pPr indent="363538" algn="r">
              <a:spcBef>
                <a:spcPct val="50000"/>
              </a:spcBef>
            </a:pPr>
            <a:r>
              <a:rPr lang="uk-UA" sz="2000" i="1" dirty="0">
                <a:latin typeface="Bodoni MT" pitchFamily="18" charset="0"/>
              </a:rPr>
              <a:t>Л.Даниленко</a:t>
            </a:r>
            <a:endParaRPr lang="ru-RU" sz="2000" i="1" dirty="0">
              <a:latin typeface="Bodoni MT" pitchFamily="18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850546" y="2514600"/>
            <a:ext cx="4760053" cy="8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uk-UA" b="1" i="1" dirty="0" err="1">
                <a:latin typeface="Bookman Old Style" pitchFamily="18" charset="0"/>
              </a:rPr>
              <a:t>Інновацiйна</a:t>
            </a:r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err="1">
                <a:latin typeface="Bookman Old Style" pitchFamily="18" charset="0"/>
              </a:rPr>
              <a:t>освiтня</a:t>
            </a:r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err="1">
                <a:latin typeface="Bookman Old Style" pitchFamily="18" charset="0"/>
              </a:rPr>
              <a:t>дiяльнiсть</a:t>
            </a:r>
            <a:r>
              <a:rPr lang="uk-UA" i="1" dirty="0">
                <a:latin typeface="Bookman Old Style" pitchFamily="18" charset="0"/>
              </a:rPr>
              <a:t>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uk-UA" dirty="0">
                <a:latin typeface="Bookman Old Style" pitchFamily="18" charset="0"/>
              </a:rPr>
              <a:t>є процесом внесення </a:t>
            </a:r>
            <a:r>
              <a:rPr lang="uk-UA" dirty="0" err="1">
                <a:latin typeface="Bookman Old Style" pitchFamily="18" charset="0"/>
              </a:rPr>
              <a:t>якiсно</a:t>
            </a:r>
            <a:r>
              <a:rPr lang="uk-UA" dirty="0">
                <a:latin typeface="Bookman Old Style" pitchFamily="18" charset="0"/>
              </a:rPr>
              <a:t> нових </a:t>
            </a:r>
            <a:r>
              <a:rPr lang="uk-UA" dirty="0" err="1">
                <a:latin typeface="Bookman Old Style" pitchFamily="18" charset="0"/>
              </a:rPr>
              <a:t>елементiв</a:t>
            </a:r>
            <a:r>
              <a:rPr lang="uk-UA" dirty="0">
                <a:latin typeface="Bookman Old Style" pitchFamily="18" charset="0"/>
              </a:rPr>
              <a:t> в </a:t>
            </a:r>
            <a:r>
              <a:rPr lang="uk-UA" dirty="0" err="1">
                <a:latin typeface="Bookman Old Style" pitchFamily="18" charset="0"/>
              </a:rPr>
              <a:t>освiту</a:t>
            </a:r>
            <a:endParaRPr lang="uk-UA" dirty="0">
              <a:latin typeface="Bookman Old Style" pitchFamily="18" charset="0"/>
            </a:endParaRPr>
          </a:p>
        </p:txBody>
      </p:sp>
      <p:pic>
        <p:nvPicPr>
          <p:cNvPr id="9224" name="Picture 8" descr="978-966-451-216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214290"/>
            <a:ext cx="1500166" cy="208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12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2296904"/>
            <a:ext cx="1712912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  <p:bldP spid="92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5206"/>
          <a:stretch>
            <a:fillRect/>
          </a:stretch>
        </p:blipFill>
        <p:spPr bwMode="auto">
          <a:xfrm>
            <a:off x="3917152" y="3212976"/>
            <a:ext cx="3901984" cy="285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428604"/>
            <a:ext cx="7772400" cy="1143008"/>
          </a:xfrm>
        </p:spPr>
        <p:txBody>
          <a:bodyPr/>
          <a:lstStyle/>
          <a:p>
            <a:pPr algn="ctr"/>
            <a:r>
              <a:rPr lang="uk-UA" cap="none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6"/>
                </a:solidFill>
              </a:rPr>
              <a:t>Інтерактивні технології</a:t>
            </a:r>
            <a:endParaRPr lang="ru-RU" cap="none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6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571612"/>
            <a:ext cx="5153796" cy="394505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uk-UA" sz="2200" b="1" dirty="0">
                <a:solidFill>
                  <a:schemeClr val="tx1"/>
                </a:solidFill>
              </a:rPr>
              <a:t>Працюючи в початковій школі я намагаюся знайти такі шляхи вдосконалення освітнього процесу, що сприяли б самовираженню учнів, їх особистісно-ціннісному ставленню до навчання, вмінню виконувати творчі завдання. Таким шляхом є проведення уроків на основі інтерактивного матеріалу. Це є </a:t>
            </a:r>
          </a:p>
          <a:p>
            <a:pPr>
              <a:lnSpc>
                <a:spcPct val="150000"/>
              </a:lnSpc>
            </a:pPr>
            <a:r>
              <a:rPr lang="uk-UA" sz="2200" b="1" dirty="0">
                <a:solidFill>
                  <a:schemeClr val="tx1"/>
                </a:solidFill>
              </a:rPr>
              <a:t>інновацією у освіті.</a:t>
            </a:r>
            <a:endParaRPr lang="ru-RU" sz="2200" b="1" dirty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</a:pPr>
            <a:endParaRPr lang="ru-RU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7772400" cy="1362075"/>
          </a:xfrm>
        </p:spPr>
        <p:txBody>
          <a:bodyPr>
            <a:noAutofit/>
          </a:bodyPr>
          <a:lstStyle/>
          <a:p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Ґрунтовно аналізувати навчальну інформацію; творчо підходити до засвоєння навчального матеріалу;</a:t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Навчитися слухати іншу дитину, поважати думку іншого;</a:t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Моделювати і розв’язувати пізнавальні та життєві ситуації;</a:t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Вчитися працювати в групі, визначати своє місце в ній, уникати конфліктів, прагнути до діалогу, знаходити спільне рішення.</a:t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endParaRPr lang="ru-RU" sz="2000" i="1" dirty="0">
              <a:ln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8848" y="404664"/>
            <a:ext cx="8348464" cy="1140147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Застосування інтерактивних технологій у навчанні дає змогу учням:</a:t>
            </a:r>
            <a:endParaRPr lang="ru-RU" sz="3600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251520" y="1746548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267261" y="2658690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263899" y="3273003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263899" y="3876749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251520" y="2077764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uk-UA" sz="2700" b="1" dirty="0"/>
              <a:t>Читання та письмо для розвитку критичного мислення.</a:t>
            </a:r>
          </a:p>
          <a:p>
            <a:r>
              <a:rPr lang="uk-UA" sz="2700" b="1" dirty="0"/>
              <a:t>Складання і читання асоціативного куща.</a:t>
            </a:r>
          </a:p>
          <a:p>
            <a:r>
              <a:rPr lang="uk-UA" sz="2700" b="1" dirty="0"/>
              <a:t>Знаємо - хочемо знати - дізналися.</a:t>
            </a:r>
          </a:p>
          <a:p>
            <a:r>
              <a:rPr lang="uk-UA" sz="2700" b="1" dirty="0"/>
              <a:t>Таксономія </a:t>
            </a:r>
            <a:r>
              <a:rPr lang="uk-UA" sz="2700" b="1" dirty="0" err="1"/>
              <a:t>Блума</a:t>
            </a:r>
            <a:r>
              <a:rPr lang="uk-UA" sz="2700" b="1" dirty="0"/>
              <a:t>.</a:t>
            </a:r>
          </a:p>
          <a:p>
            <a:r>
              <a:rPr lang="uk-UA" sz="2700" b="1" dirty="0"/>
              <a:t>Я – схеми.</a:t>
            </a:r>
          </a:p>
          <a:p>
            <a:r>
              <a:rPr lang="uk-UA" sz="2700" b="1" dirty="0"/>
              <a:t>«Щоденні 3».</a:t>
            </a:r>
          </a:p>
          <a:p>
            <a:r>
              <a:rPr lang="uk-UA" sz="2700" b="1" dirty="0"/>
              <a:t>«Щоденні 5».</a:t>
            </a:r>
            <a:endParaRPr lang="en-US" sz="2700" b="1" dirty="0"/>
          </a:p>
          <a:p>
            <a:r>
              <a:rPr lang="en-US" sz="2700" b="1" dirty="0"/>
              <a:t>LEGO</a:t>
            </a:r>
            <a:r>
              <a:rPr lang="uk-UA" sz="2700" b="1" dirty="0"/>
              <a:t>.</a:t>
            </a:r>
          </a:p>
          <a:p>
            <a:r>
              <a:rPr lang="uk-UA" sz="2700" b="1" dirty="0"/>
              <a:t>Робота в групах.</a:t>
            </a:r>
          </a:p>
          <a:p>
            <a:r>
              <a:rPr lang="uk-UA" sz="2700" b="1" dirty="0"/>
              <a:t>Робота в парах.</a:t>
            </a:r>
          </a:p>
          <a:p>
            <a:r>
              <a:rPr lang="uk-UA" sz="2700" b="1" dirty="0"/>
              <a:t>“Акваріум”.</a:t>
            </a:r>
          </a:p>
          <a:p>
            <a:r>
              <a:rPr lang="uk-UA" sz="2700" b="1" dirty="0" err="1"/>
              <a:t>“Авторське</a:t>
            </a:r>
            <a:r>
              <a:rPr lang="uk-UA" sz="2700" b="1" dirty="0"/>
              <a:t> </a:t>
            </a:r>
            <a:r>
              <a:rPr lang="uk-UA" sz="2700" b="1" dirty="0" err="1"/>
              <a:t>крісло”</a:t>
            </a:r>
            <a:endParaRPr lang="uk-UA" sz="2700" b="1" dirty="0"/>
          </a:p>
          <a:p>
            <a:r>
              <a:rPr lang="uk-UA" sz="2700" b="1" dirty="0"/>
              <a:t>Мозкова атака.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Застосовую такі інтерактивні </a:t>
            </a:r>
            <a:r>
              <a:rPr lang="en-US" sz="3600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sz="3600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uk-UA" sz="3600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технології навчання:</a:t>
            </a:r>
            <a:endParaRPr lang="ru-RU" sz="3600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564904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Вчимося граючись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4586456" cy="34398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39339"/>
            <a:ext cx="3466728" cy="46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22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400" cap="none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Схема моєї професійної діяльності</a:t>
            </a:r>
            <a:endParaRPr lang="ru-RU" sz="4400" cap="none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кутник 3"/>
          <p:cNvSpPr/>
          <p:nvPr/>
        </p:nvSpPr>
        <p:spPr>
          <a:xfrm>
            <a:off x="500034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Методична робота</a:t>
            </a:r>
            <a:endParaRPr lang="ru-RU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4"/>
          <p:cNvSpPr/>
          <p:nvPr/>
        </p:nvSpPr>
        <p:spPr>
          <a:xfrm rot="16200000">
            <a:off x="192680" y="2967759"/>
            <a:ext cx="2643206" cy="270843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Методичні розробки уроків, заходів</a:t>
            </a:r>
          </a:p>
          <a:p>
            <a:pPr algn="ctr" defTabSz="912813"/>
            <a:endParaRPr lang="uk-UA" sz="1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Семінари, педради</a:t>
            </a:r>
          </a:p>
          <a:p>
            <a:pPr algn="ctr" defTabSz="912813"/>
            <a:endParaRPr lang="uk-UA" sz="1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в МО вчителів початкових класів</a:t>
            </a:r>
          </a:p>
          <a:p>
            <a:pPr algn="ctr" defTabSz="912813"/>
            <a:endParaRPr lang="uk-UA" sz="1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Самоосвіта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3214678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Навчальна робота</a:t>
            </a:r>
            <a:endParaRPr lang="ru-RU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кутник 6"/>
          <p:cNvSpPr/>
          <p:nvPr/>
        </p:nvSpPr>
        <p:spPr>
          <a:xfrm>
            <a:off x="6000760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Позакласна робота</a:t>
            </a:r>
            <a:endParaRPr lang="ru-RU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кутник 7"/>
          <p:cNvSpPr/>
          <p:nvPr/>
        </p:nvSpPr>
        <p:spPr>
          <a:xfrm>
            <a:off x="2428860" y="3571876"/>
            <a:ext cx="4143404" cy="169277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Урок</a:t>
            </a:r>
          </a:p>
          <a:p>
            <a:pPr algn="ctr" defTabSz="912813"/>
            <a:endParaRPr lang="uk-UA" sz="36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endParaRPr lang="uk-UA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Стандартний   Нестандартний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кутник 8"/>
          <p:cNvSpPr/>
          <p:nvPr/>
        </p:nvSpPr>
        <p:spPr>
          <a:xfrm rot="16200000">
            <a:off x="6349904" y="2865543"/>
            <a:ext cx="2500330" cy="276998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Індивідуальні бесіди</a:t>
            </a:r>
          </a:p>
          <a:p>
            <a:pPr algn="ctr" defTabSz="912813"/>
            <a:endParaRPr lang="uk-UA" sz="1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обдарованими дітьми</a:t>
            </a:r>
          </a:p>
          <a:p>
            <a:pPr algn="ctr" defTabSz="912813"/>
            <a:endParaRPr lang="uk-UA" sz="1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учнями по підготовці до конкурсів</a:t>
            </a:r>
          </a:p>
          <a:p>
            <a:pPr algn="ctr" defTabSz="912813"/>
            <a:endParaRPr lang="uk-UA" sz="1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батьками</a:t>
            </a:r>
          </a:p>
          <a:p>
            <a:pPr algn="ctr" defTabSz="912813"/>
            <a:endParaRPr lang="ru-RU" dirty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 зі стрілкою 10"/>
          <p:cNvCxnSpPr>
            <a:stCxn id="6" idx="2"/>
          </p:cNvCxnSpPr>
          <p:nvPr/>
        </p:nvCxnSpPr>
        <p:spPr>
          <a:xfrm rot="5400000">
            <a:off x="986970" y="2344301"/>
            <a:ext cx="454889" cy="1143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 зі стрілкою 11"/>
          <p:cNvCxnSpPr>
            <a:stCxn id="8" idx="2"/>
            <a:endCxn id="10" idx="0"/>
          </p:cNvCxnSpPr>
          <p:nvPr/>
        </p:nvCxnSpPr>
        <p:spPr>
          <a:xfrm rot="5400000">
            <a:off x="4058805" y="3130118"/>
            <a:ext cx="8835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 зі стрілкою 17"/>
          <p:cNvCxnSpPr>
            <a:stCxn id="9" idx="2"/>
          </p:cNvCxnSpPr>
          <p:nvPr/>
        </p:nvCxnSpPr>
        <p:spPr>
          <a:xfrm rot="16200000" flipH="1">
            <a:off x="7202077" y="2772928"/>
            <a:ext cx="597765" cy="428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 зі стрілкою 21"/>
          <p:cNvCxnSpPr>
            <a:stCxn id="6" idx="2"/>
          </p:cNvCxnSpPr>
          <p:nvPr/>
        </p:nvCxnSpPr>
        <p:spPr>
          <a:xfrm rot="5400000">
            <a:off x="1308442" y="2737209"/>
            <a:ext cx="526325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 зі стрілкою 24"/>
          <p:cNvCxnSpPr>
            <a:stCxn id="6" idx="2"/>
          </p:cNvCxnSpPr>
          <p:nvPr/>
        </p:nvCxnSpPr>
        <p:spPr>
          <a:xfrm rot="16200000" flipH="1">
            <a:off x="1594193" y="2880086"/>
            <a:ext cx="526327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 зі стрілкою 27"/>
          <p:cNvCxnSpPr/>
          <p:nvPr/>
        </p:nvCxnSpPr>
        <p:spPr>
          <a:xfrm rot="16200000" flipH="1">
            <a:off x="1714480" y="2786058"/>
            <a:ext cx="857258" cy="714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 зі стрілкою 29"/>
          <p:cNvCxnSpPr/>
          <p:nvPr/>
        </p:nvCxnSpPr>
        <p:spPr>
          <a:xfrm rot="5400000">
            <a:off x="3751256" y="4249744"/>
            <a:ext cx="785820" cy="573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 зі стрілкою 31"/>
          <p:cNvCxnSpPr/>
          <p:nvPr/>
        </p:nvCxnSpPr>
        <p:spPr>
          <a:xfrm rot="16200000" flipH="1">
            <a:off x="4537075" y="4251331"/>
            <a:ext cx="785818" cy="569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 зі стрілкою 33"/>
          <p:cNvCxnSpPr/>
          <p:nvPr/>
        </p:nvCxnSpPr>
        <p:spPr>
          <a:xfrm>
            <a:off x="7286644" y="2714621"/>
            <a:ext cx="1214448" cy="500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 зі стрілкою 36"/>
          <p:cNvCxnSpPr/>
          <p:nvPr/>
        </p:nvCxnSpPr>
        <p:spPr>
          <a:xfrm rot="5400000">
            <a:off x="7000892" y="2786059"/>
            <a:ext cx="357192" cy="214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 зі стрілкою 37"/>
          <p:cNvCxnSpPr/>
          <p:nvPr/>
        </p:nvCxnSpPr>
        <p:spPr>
          <a:xfrm rot="10800000" flipV="1">
            <a:off x="6429389" y="2714620"/>
            <a:ext cx="857257" cy="428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2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3985770" y="-2893480"/>
            <a:ext cx="1063222" cy="7205075"/>
          </a:xfrm>
        </p:spPr>
        <p:txBody>
          <a:bodyPr/>
          <a:lstStyle/>
          <a:p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Принципи роботи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51520" y="1455475"/>
            <a:ext cx="257176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Індивідуальність</a:t>
            </a:r>
          </a:p>
          <a:p>
            <a:pPr algn="ctr" defTabSz="912813"/>
            <a:r>
              <a:rPr lang="uk-UA" sz="2400" dirty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Науковість</a:t>
            </a:r>
          </a:p>
          <a:p>
            <a:pPr algn="ctr" defTabSz="912813"/>
            <a:endParaRPr lang="ru-RU" sz="2400" dirty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135599" y="1453714"/>
            <a:ext cx="27000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Систематичність</a:t>
            </a:r>
          </a:p>
          <a:p>
            <a:pPr algn="ctr" defTabSz="912813"/>
            <a:r>
              <a:rPr lang="uk-UA" sz="2400" dirty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Наочність</a:t>
            </a:r>
          </a:p>
          <a:p>
            <a:pPr algn="ctr" defTabSz="912813"/>
            <a:r>
              <a:rPr lang="uk-UA" sz="2400" dirty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Об’єктивність</a:t>
            </a:r>
            <a:endParaRPr lang="ru-RU" sz="2400" dirty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949707" y="1246583"/>
            <a:ext cx="305719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Різноманіття форм, методів</a:t>
            </a:r>
          </a:p>
          <a:p>
            <a:pPr algn="ctr" defTabSz="912813"/>
            <a:r>
              <a:rPr lang="uk-UA" sz="2400" dirty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Наступність</a:t>
            </a:r>
          </a:p>
          <a:p>
            <a:pPr algn="ctr" defTabSz="912813"/>
            <a:r>
              <a:rPr lang="uk-UA" sz="2400" dirty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Доступність</a:t>
            </a:r>
          </a:p>
          <a:p>
            <a:pPr algn="ctr" defTabSz="912813"/>
            <a:r>
              <a:rPr lang="uk-UA" sz="2400" dirty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Диференційований підхід</a:t>
            </a:r>
            <a:endParaRPr lang="ru-RU" sz="2400" dirty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70610"/>
            <a:ext cx="2569485" cy="19271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53" y="2885701"/>
            <a:ext cx="2419656" cy="3226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90" y="3691583"/>
            <a:ext cx="2949707" cy="22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217352348nLiNn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4657" y="1340768"/>
            <a:ext cx="2214578" cy="338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" y="39888"/>
            <a:ext cx="8229600" cy="1143000"/>
          </a:xfrm>
        </p:spPr>
        <p:txBody>
          <a:bodyPr/>
          <a:lstStyle/>
          <a:p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Напрямки роботи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Облако 5"/>
          <p:cNvSpPr>
            <a:spLocks noChangeArrowheads="1"/>
          </p:cNvSpPr>
          <p:nvPr/>
        </p:nvSpPr>
        <p:spPr bwMode="auto">
          <a:xfrm>
            <a:off x="214282" y="1134616"/>
            <a:ext cx="3363914" cy="2382166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9966FF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/>
              <a:t>Розвивати критичне мислення</a:t>
            </a:r>
            <a:endParaRPr lang="ru-RU" sz="2200" b="1" dirty="0"/>
          </a:p>
        </p:txBody>
      </p:sp>
      <p:sp>
        <p:nvSpPr>
          <p:cNvPr id="5" name="Облако 4"/>
          <p:cNvSpPr/>
          <p:nvPr/>
        </p:nvSpPr>
        <p:spPr>
          <a:xfrm>
            <a:off x="5072066" y="1134615"/>
            <a:ext cx="3857652" cy="2294385"/>
          </a:xfrm>
          <a:prstGeom prst="cloud">
            <a:avLst/>
          </a:prstGeom>
          <a:solidFill>
            <a:srgbClr val="FFFF0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2200" b="1" dirty="0">
                <a:solidFill>
                  <a:schemeClr val="tx1"/>
                </a:solidFill>
                <a:latin typeface="Arial" charset="0"/>
              </a:rPr>
              <a:t>Впроваджувати інноваційні методи навчання та виховання</a:t>
            </a:r>
            <a:endParaRPr lang="ru-RU" sz="22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Облако 5"/>
          <p:cNvSpPr>
            <a:spLocks noChangeArrowheads="1"/>
          </p:cNvSpPr>
          <p:nvPr/>
        </p:nvSpPr>
        <p:spPr bwMode="auto">
          <a:xfrm>
            <a:off x="4860032" y="3857628"/>
            <a:ext cx="3960440" cy="2235668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FF9900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/>
              <a:t>Здійснювати диференційований підхід до навчання</a:t>
            </a:r>
            <a:endParaRPr lang="ru-RU" sz="2200" b="1" dirty="0"/>
          </a:p>
        </p:txBody>
      </p:sp>
      <p:sp>
        <p:nvSpPr>
          <p:cNvPr id="8" name="Облако 5"/>
          <p:cNvSpPr>
            <a:spLocks noChangeArrowheads="1"/>
          </p:cNvSpPr>
          <p:nvPr/>
        </p:nvSpPr>
        <p:spPr bwMode="auto">
          <a:xfrm>
            <a:off x="357158" y="4063573"/>
            <a:ext cx="3513151" cy="2080071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00FF00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/>
              <a:t>Застосовувати діяльнісний та тематичний підходи навчання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33258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Правила педагогічної майстерності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6" name="Місце для вмісту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780121"/>
              </p:ext>
            </p:extLst>
          </p:nvPr>
        </p:nvGraphicFramePr>
        <p:xfrm>
          <a:off x="428596" y="1643050"/>
          <a:ext cx="8472518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a86c1599e3a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60648"/>
            <a:ext cx="153621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36" y="1524198"/>
            <a:ext cx="3115800" cy="23368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Основні напрямки виховної роботи</a:t>
            </a:r>
          </a:p>
        </p:txBody>
      </p:sp>
      <p:sp>
        <p:nvSpPr>
          <p:cNvPr id="4" name="8-кутна зірка 3"/>
          <p:cNvSpPr/>
          <p:nvPr/>
        </p:nvSpPr>
        <p:spPr>
          <a:xfrm>
            <a:off x="179512" y="980728"/>
            <a:ext cx="3744416" cy="1152128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Цінність дитинства</a:t>
            </a:r>
          </a:p>
        </p:txBody>
      </p:sp>
      <p:sp>
        <p:nvSpPr>
          <p:cNvPr id="5" name="8-кутна зірка 4"/>
          <p:cNvSpPr/>
          <p:nvPr/>
        </p:nvSpPr>
        <p:spPr>
          <a:xfrm>
            <a:off x="5220072" y="980728"/>
            <a:ext cx="3672408" cy="1152128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>
                <a:solidFill>
                  <a:schemeClr val="tx1"/>
                </a:solidFill>
              </a:rPr>
              <a:t>Презумпція талановитості дитини</a:t>
            </a:r>
          </a:p>
        </p:txBody>
      </p:sp>
      <p:sp>
        <p:nvSpPr>
          <p:cNvPr id="6" name="8-кутна зірка 5"/>
          <p:cNvSpPr/>
          <p:nvPr/>
        </p:nvSpPr>
        <p:spPr>
          <a:xfrm>
            <a:off x="5471592" y="2564904"/>
            <a:ext cx="3672408" cy="1368152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Формування учнівської спільноти</a:t>
            </a:r>
          </a:p>
        </p:txBody>
      </p:sp>
      <p:sp>
        <p:nvSpPr>
          <p:cNvPr id="7" name="8-кутна зірка 6"/>
          <p:cNvSpPr/>
          <p:nvPr/>
        </p:nvSpPr>
        <p:spPr>
          <a:xfrm>
            <a:off x="2645532" y="3933056"/>
            <a:ext cx="3672408" cy="936104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Толерантність</a:t>
            </a:r>
          </a:p>
        </p:txBody>
      </p:sp>
      <p:sp>
        <p:nvSpPr>
          <p:cNvPr id="8" name="8-кутна зірка 7"/>
          <p:cNvSpPr/>
          <p:nvPr/>
        </p:nvSpPr>
        <p:spPr>
          <a:xfrm>
            <a:off x="72008" y="2420888"/>
            <a:ext cx="3419872" cy="1368152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Партнерство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4653136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ln>
                  <a:solidFill>
                    <a:srgbClr val="00B0F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Виховна робота з класом має не менше значення, ніж навчальна діяльність. Діти з великим задоволенням приймають участь у позакласних заходах, дуже активні.</a:t>
            </a:r>
          </a:p>
        </p:txBody>
      </p:sp>
    </p:spTree>
    <p:extLst>
      <p:ext uri="{BB962C8B-B14F-4D97-AF65-F5344CB8AC3E}">
        <p14:creationId xmlns:p14="http://schemas.microsoft.com/office/powerpoint/2010/main" val="305144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Ничка</a:t>
            </a:r>
            <a:br>
              <a:rPr lang="uk-UA" sz="4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Оксана Броніславівна</a:t>
            </a:r>
            <a:endParaRPr lang="ru-RU" sz="48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Текст 3"/>
          <p:cNvSpPr>
            <a:spLocks noGrp="1"/>
          </p:cNvSpPr>
          <p:nvPr>
            <p:ph type="body" sz="half" idx="2"/>
          </p:nvPr>
        </p:nvSpPr>
        <p:spPr>
          <a:xfrm>
            <a:off x="277234" y="1484784"/>
            <a:ext cx="4357718" cy="4972050"/>
          </a:xfrm>
          <a:solidFill>
            <a:schemeClr val="accent6">
              <a:lumMod val="20000"/>
              <a:lumOff val="80000"/>
              <a:alpha val="58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1971 рік народження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1978-1988 роки - навчання у Збаразькій загальноосвітній школі І-ІІІ ступенів №1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1988-1992 роки -навчання в Уманському державному педагогічному інституті імені П.Г. Тичини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1992-2012 роки - Збаразька загальноосвітня школа І-ІІІ ступенів №1, вчитель початкових класів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2012 - 2020 роки – Збаразький районний методичний кабінет, методист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2018-2020 роки - Збаразька загальноосвітня школа І-ІІІ ступенів №2 імені Івана Франка, вчитель початкових класів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17227"/>
            <a:ext cx="3312368" cy="4416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7" y="404664"/>
            <a:ext cx="2304256" cy="3072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36" y="404664"/>
            <a:ext cx="2270646" cy="3027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0" y="3529702"/>
            <a:ext cx="2304256" cy="3072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26" y="3529702"/>
            <a:ext cx="2304256" cy="3072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4664"/>
            <a:ext cx="2268181" cy="30242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65" y="3529702"/>
            <a:ext cx="2301792" cy="306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2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8503"/>
            <a:ext cx="4056450" cy="3042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13" y="296190"/>
            <a:ext cx="4086201" cy="30646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0460"/>
            <a:ext cx="4083834" cy="30628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34" y="3395818"/>
            <a:ext cx="4107780" cy="30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F2CF9E-A7B2-4A0A-83B0-94DFA51D5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230"/>
            <a:ext cx="3888432" cy="29163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D5896E-4267-4879-ADDF-2B60FE1E2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69" y="397230"/>
            <a:ext cx="3888432" cy="29163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AAD252-046E-4C3B-A412-43D894EB9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429000"/>
            <a:ext cx="3888432" cy="29163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67DBB1-89A8-4F56-B211-84B8F6AD79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33" y="3429000"/>
            <a:ext cx="3888432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74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Робота з батьками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31969392"/>
              </p:ext>
            </p:extLst>
          </p:nvPr>
        </p:nvGraphicFramePr>
        <p:xfrm>
          <a:off x="323528" y="1397000"/>
          <a:ext cx="8496944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a86c1599e3a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60648"/>
            <a:ext cx="153621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5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032448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68" y="332656"/>
            <a:ext cx="403244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14211"/>
            <a:ext cx="4032448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68" y="3514211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067944" cy="3050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2656"/>
            <a:ext cx="4032447" cy="3024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4032448" cy="3024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573016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65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79" y="82005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Мій кабінет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94112"/>
            <a:ext cx="3456384" cy="25922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89" y="3794112"/>
            <a:ext cx="3467719" cy="26007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01E21A-5A7F-4941-942C-7F7280A893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9" y="908720"/>
            <a:ext cx="3467718" cy="2600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843CE6-8B36-4ADA-B748-637EAD908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28" y="906746"/>
            <a:ext cx="3467718" cy="26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8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1675"/>
            <a:ext cx="3456384" cy="2592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03B8C8-ACEF-4EBB-B4D6-7D7391FA7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1913"/>
            <a:ext cx="3467719" cy="26007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6DC99B-82ED-46CB-88B4-1FFBD0B13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36434"/>
            <a:ext cx="3456384" cy="25922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5FEBFA-C102-492F-8E26-355D9B73D1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7933"/>
            <a:ext cx="3467719" cy="26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0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8EDD21-2DAB-4865-A7BC-3017B72A3D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3"/>
            <a:ext cx="2304256" cy="3072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30DF07-477F-44F0-B72A-7920E84EA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4663"/>
            <a:ext cx="2304256" cy="30723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D0B529-0BF9-406E-9844-1AA7BA00B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8" y="3600400"/>
            <a:ext cx="2304256" cy="30723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0125D6-CC08-401D-8249-1565B19AB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600400"/>
            <a:ext cx="2304256" cy="30723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C42D4CD-8926-4E5C-A508-6F9AABE93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49" y="3600400"/>
            <a:ext cx="2304256" cy="30723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78DD30-0AFF-4193-B751-BDA33493C0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77" y="356659"/>
            <a:ext cx="2304256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97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3F2617-7D3E-48CB-9BF3-2E6750B1A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032448" cy="30243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97FD1D-EA1B-494A-90E5-8BF4E6D72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7" y="3600415"/>
            <a:ext cx="4018337" cy="30137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AB4AE1-FEA6-4F71-85F8-A0FCB24D8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15" y="3600415"/>
            <a:ext cx="4018337" cy="30137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B4DD52-4E6E-460F-BFAB-573AE3EC0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12" y="404663"/>
            <a:ext cx="4017740" cy="30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68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6107" y="1556792"/>
            <a:ext cx="3810000" cy="4530725"/>
          </a:xfrm>
        </p:spPr>
        <p:txBody>
          <a:bodyPr>
            <a:noAutofit/>
          </a:bodyPr>
          <a:lstStyle/>
          <a:p>
            <a:r>
              <a:rPr lang="uk-UA" sz="2200" dirty="0"/>
              <a:t>Учитель початкових класів</a:t>
            </a:r>
          </a:p>
          <a:p>
            <a:r>
              <a:rPr lang="uk-UA" sz="2200" dirty="0"/>
              <a:t>Методист Збаразького районного методичного кабінету</a:t>
            </a:r>
          </a:p>
          <a:p>
            <a:r>
              <a:rPr lang="uk-UA" sz="2200" dirty="0"/>
              <a:t>Регіональний тренер НУШ</a:t>
            </a:r>
          </a:p>
          <a:p>
            <a:r>
              <a:rPr lang="uk-UA" sz="2200" dirty="0"/>
              <a:t>Супервізор для вчителів НУШ</a:t>
            </a:r>
          </a:p>
          <a:p>
            <a:r>
              <a:rPr lang="uk-UA" sz="2200" dirty="0"/>
              <a:t>Експерт з оцінювання професійних </a:t>
            </a:r>
            <a:r>
              <a:rPr lang="uk-UA" sz="2200" dirty="0" err="1"/>
              <a:t>компетентностей</a:t>
            </a:r>
            <a:r>
              <a:rPr lang="uk-UA" sz="2200" dirty="0"/>
              <a:t> вчителів початкових класів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Ничка</a:t>
            </a:r>
            <a:br>
              <a:rPr lang="uk-UA" sz="4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Оксана Броніславівна</a:t>
            </a:r>
            <a:endParaRPr lang="ru-RU" sz="48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40965"/>
            <a:ext cx="3971487" cy="49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17376"/>
      </p:ext>
    </p:extLst>
  </p:cSld>
  <p:clrMapOvr>
    <a:masterClrMapping/>
  </p:clrMapOvr>
  <p:transition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311" y="3924"/>
            <a:ext cx="8229600" cy="1143000"/>
          </a:xfrm>
        </p:spPr>
        <p:txBody>
          <a:bodyPr/>
          <a:lstStyle/>
          <a:p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Творча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лаборатор</a:t>
            </a:r>
            <a:r>
              <a:rPr lang="uk-UA" b="1" dirty="0" err="1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ія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0" y="237300"/>
            <a:ext cx="1329612" cy="177281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59" y="1138194"/>
            <a:ext cx="1275606" cy="1700808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8" y="1463909"/>
            <a:ext cx="2195491" cy="1646618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41" y="524286"/>
            <a:ext cx="1428308" cy="1904411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51" y="4836927"/>
            <a:ext cx="1588888" cy="119166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6" y="2885615"/>
            <a:ext cx="1554702" cy="207293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52" y="3257906"/>
            <a:ext cx="1794194" cy="1345645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2" y="3426798"/>
            <a:ext cx="2470381" cy="185278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05" y="4015644"/>
            <a:ext cx="1907704" cy="1430778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5760405" y="5517232"/>
            <a:ext cx="1785798" cy="1204067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71" y="4321268"/>
            <a:ext cx="2164680" cy="1623510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71" y="1186268"/>
            <a:ext cx="1516754" cy="2022339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56" y="1620823"/>
            <a:ext cx="1606502" cy="214200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20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1770"/>
            <a:ext cx="8229600" cy="868958"/>
          </a:xfrm>
        </p:spPr>
        <p:txBody>
          <a:bodyPr/>
          <a:lstStyle/>
          <a:p>
            <a:r>
              <a:rPr lang="uk-UA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 досвіду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908720"/>
            <a:ext cx="4381103" cy="5400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sz="2200" b="1" dirty="0"/>
              <a:t>            Початкова школа – це перша сходинка, на яку стають шестирічні школярі, піднімаються все вище й вище на шляху до знань. Спогади про першу вчительку, про шкільних друзів, про дзвінкі перерви, екскурсії будуть все життя зігрівати вже дорослих людей, які досягли чогось у житті. Тому так важливо в молодшому шкільному віці закласти в дитину тягу до знань, відчуття шкільного товариства, повагу до старших наставників. Ось чому на вчителеві початкових класів лежить особлива відповідальність за подальші успіхи своїх вихованців.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04764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31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387350"/>
            <a:ext cx="8208962" cy="1800225"/>
          </a:xfrm>
          <a:noFill/>
        </p:spPr>
        <p:txBody>
          <a:bodyPr/>
          <a:lstStyle/>
          <a:p>
            <a:r>
              <a:rPr lang="uk-UA" sz="3600" b="1" i="1" dirty="0">
                <a:solidFill>
                  <a:srgbClr val="FF0000"/>
                </a:solidFill>
                <a:effectLst/>
                <a:latin typeface="Segoe Print" pitchFamily="2" charset="0"/>
                <a:cs typeface="Times New Roman" pitchFamily="18" charset="0"/>
              </a:rPr>
              <a:t>ВИСНОВКИ:</a:t>
            </a:r>
            <a:endParaRPr lang="ru-RU" sz="3600" b="1" i="1" dirty="0">
              <a:solidFill>
                <a:srgbClr val="FF0000"/>
              </a:solidFill>
              <a:effectLst/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229600" cy="58769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dirty="0"/>
              <a:t>			</a:t>
            </a:r>
            <a:r>
              <a:rPr lang="ru-RU" sz="3600" b="1" dirty="0" err="1">
                <a:solidFill>
                  <a:srgbClr val="00B050"/>
                </a:solidFill>
                <a:cs typeface="Times New Roman" pitchFamily="18" charset="0"/>
              </a:rPr>
              <a:t>Інновац</a:t>
            </a:r>
            <a:r>
              <a:rPr lang="uk-UA" sz="3600" b="1" dirty="0" err="1">
                <a:solidFill>
                  <a:srgbClr val="00B050"/>
                </a:solidFill>
                <a:cs typeface="Times New Roman" pitchFamily="18" charset="0"/>
              </a:rPr>
              <a:t>ій</a:t>
            </a:r>
            <a:r>
              <a:rPr lang="ru-RU" sz="3600" b="1" dirty="0" err="1">
                <a:solidFill>
                  <a:srgbClr val="00B050"/>
                </a:solidFill>
                <a:cs typeface="Times New Roman" pitchFamily="18" charset="0"/>
              </a:rPr>
              <a:t>ні</a:t>
            </a:r>
            <a:r>
              <a:rPr lang="ru-RU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B050"/>
                </a:solidFill>
                <a:cs typeface="Times New Roman" pitchFamily="18" charset="0"/>
              </a:rPr>
              <a:t>технології</a:t>
            </a:r>
            <a:endParaRPr lang="ru-RU" sz="3600" b="1" dirty="0">
              <a:solidFill>
                <a:srgbClr val="00B050"/>
              </a:solidFill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     </a:t>
            </a:r>
            <a:r>
              <a:rPr lang="ru-RU" sz="2800" b="1" dirty="0" err="1">
                <a:solidFill>
                  <a:srgbClr val="00B050"/>
                </a:solidFill>
                <a:cs typeface="Times New Roman" pitchFamily="18" charset="0"/>
              </a:rPr>
              <a:t>дозволяють</a:t>
            </a: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cs typeface="Times New Roman" pitchFamily="18" charset="0"/>
              </a:rPr>
              <a:t>розв'язати</a:t>
            </a: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cs typeface="Times New Roman" pitchFamily="18" charset="0"/>
              </a:rPr>
              <a:t>одразу</a:t>
            </a: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cs typeface="Times New Roman" pitchFamily="18" charset="0"/>
              </a:rPr>
              <a:t>кілька</a:t>
            </a: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cs typeface="Times New Roman" pitchFamily="18" charset="0"/>
              </a:rPr>
              <a:t>завдань</a:t>
            </a: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:</a:t>
            </a:r>
          </a:p>
          <a:p>
            <a:pPr algn="just">
              <a:lnSpc>
                <a:spcPct val="80000"/>
              </a:lnSpc>
            </a:pP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розвивають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комунікативні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вміння</a:t>
            </a:r>
            <a:r>
              <a:rPr lang="ru-RU" sz="2800" b="1" dirty="0">
                <a:cs typeface="Times New Roman" pitchFamily="18" charset="0"/>
              </a:rPr>
              <a:t> й </a:t>
            </a:r>
            <a:r>
              <a:rPr lang="ru-RU" sz="2800" b="1" dirty="0" err="1">
                <a:cs typeface="Times New Roman" pitchFamily="18" charset="0"/>
              </a:rPr>
              <a:t>навички</a:t>
            </a:r>
            <a:r>
              <a:rPr lang="ru-RU" sz="2800" b="1" dirty="0">
                <a:cs typeface="Times New Roman" pitchFamily="18" charset="0"/>
              </a:rPr>
              <a:t>, </a:t>
            </a:r>
            <a:r>
              <a:rPr lang="ru-RU" sz="2800" b="1" dirty="0" err="1">
                <a:cs typeface="Times New Roman" pitchFamily="18" charset="0"/>
              </a:rPr>
              <a:t>допомагають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встановленню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емоційних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контактів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між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учасниками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процесу</a:t>
            </a:r>
            <a:r>
              <a:rPr lang="ru-RU" sz="2800" b="1" dirty="0">
                <a:cs typeface="Times New Roman" pitchFamily="18" charset="0"/>
              </a:rPr>
              <a:t>;</a:t>
            </a:r>
          </a:p>
          <a:p>
            <a:pPr algn="just">
              <a:lnSpc>
                <a:spcPct val="80000"/>
              </a:lnSpc>
            </a:pPr>
            <a:r>
              <a:rPr lang="ru-RU" sz="2800" b="1" dirty="0" err="1">
                <a:cs typeface="Times New Roman" pitchFamily="18" charset="0"/>
              </a:rPr>
              <a:t>забезпечують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виховне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завдання</a:t>
            </a:r>
            <a:r>
              <a:rPr lang="ru-RU" sz="2800" b="1" dirty="0">
                <a:cs typeface="Times New Roman" pitchFamily="18" charset="0"/>
              </a:rPr>
              <a:t>, </a:t>
            </a:r>
            <a:r>
              <a:rPr lang="ru-RU" sz="2800" b="1" dirty="0" err="1">
                <a:cs typeface="Times New Roman" pitchFamily="18" charset="0"/>
              </a:rPr>
              <a:t>оскільки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змушують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працювати</a:t>
            </a:r>
            <a:r>
              <a:rPr lang="ru-RU" sz="2800" b="1" dirty="0">
                <a:cs typeface="Times New Roman" pitchFamily="18" charset="0"/>
              </a:rPr>
              <a:t> в </a:t>
            </a:r>
            <a:r>
              <a:rPr lang="ru-RU" sz="2800" b="1" dirty="0" err="1">
                <a:cs typeface="Times New Roman" pitchFamily="18" charset="0"/>
              </a:rPr>
              <a:t>команді</a:t>
            </a:r>
            <a:r>
              <a:rPr lang="ru-RU" sz="2800" b="1" dirty="0">
                <a:cs typeface="Times New Roman" pitchFamily="18" charset="0"/>
              </a:rPr>
              <a:t>, </a:t>
            </a:r>
            <a:r>
              <a:rPr lang="ru-RU" sz="2800" b="1" dirty="0" err="1">
                <a:cs typeface="Times New Roman" pitchFamily="18" charset="0"/>
              </a:rPr>
              <a:t>прислухатися</a:t>
            </a:r>
            <a:r>
              <a:rPr lang="ru-RU" sz="2800" b="1" dirty="0">
                <a:cs typeface="Times New Roman" pitchFamily="18" charset="0"/>
              </a:rPr>
              <a:t> до думки кожного;</a:t>
            </a:r>
          </a:p>
          <a:p>
            <a:pPr algn="just">
              <a:lnSpc>
                <a:spcPct val="80000"/>
              </a:lnSpc>
            </a:pP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знімають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нервове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напруження</a:t>
            </a:r>
            <a:r>
              <a:rPr lang="ru-RU" sz="2800" b="1" dirty="0">
                <a:cs typeface="Times New Roman" pitchFamily="18" charset="0"/>
              </a:rPr>
              <a:t>, </a:t>
            </a:r>
            <a:r>
              <a:rPr lang="ru-RU" sz="2800" b="1" dirty="0" err="1">
                <a:cs typeface="Times New Roman" pitchFamily="18" charset="0"/>
              </a:rPr>
              <a:t>дають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можливість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змінювати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форми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діяльності</a:t>
            </a:r>
            <a:r>
              <a:rPr lang="ru-RU" sz="2800" b="1" dirty="0">
                <a:cs typeface="Times New Roman" pitchFamily="18" charset="0"/>
              </a:rPr>
              <a:t>, </a:t>
            </a:r>
            <a:r>
              <a:rPr lang="ru-RU" sz="2800" b="1" dirty="0" err="1">
                <a:cs typeface="Times New Roman" pitchFamily="18" charset="0"/>
              </a:rPr>
              <a:t>переключати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увагу</a:t>
            </a:r>
            <a:r>
              <a:rPr lang="ru-RU" sz="2800" b="1" dirty="0">
                <a:cs typeface="Times New Roman" pitchFamily="18" charset="0"/>
              </a:rPr>
              <a:t> на </a:t>
            </a:r>
            <a:r>
              <a:rPr lang="ru-RU" sz="2800" b="1" dirty="0" err="1">
                <a:cs typeface="Times New Roman" pitchFamily="18" charset="0"/>
              </a:rPr>
              <a:t>основні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питання</a:t>
            </a:r>
            <a:r>
              <a:rPr lang="ru-RU" sz="2800" b="1" dirty="0">
                <a:cs typeface="Times New Roman" pitchFamily="18" charset="0"/>
              </a:rPr>
              <a:t>.</a:t>
            </a:r>
          </a:p>
        </p:txBody>
      </p:sp>
      <p:pic>
        <p:nvPicPr>
          <p:cNvPr id="33796" name="Picture 2" descr="C:\Documents and Settings\Варанкина\Мои документы\оформление\dfb121ce78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16632"/>
            <a:ext cx="1752600" cy="151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Золоті правила педагога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Підтримуй  і допомагай тому, хто цього потребує</a:t>
            </a:r>
          </a:p>
          <a:p>
            <a:r>
              <a:rPr lang="uk-UA" b="1" dirty="0"/>
              <a:t>Розвивай в дитині допитливість, творчу фантазію</a:t>
            </a:r>
          </a:p>
          <a:p>
            <a:r>
              <a:rPr lang="uk-UA" b="1" dirty="0"/>
              <a:t>Умій зацікавити</a:t>
            </a:r>
          </a:p>
          <a:p>
            <a:r>
              <a:rPr lang="uk-UA" b="1" dirty="0"/>
              <a:t>Люби дітей і вони віддячать тобі тим же</a:t>
            </a:r>
          </a:p>
          <a:p>
            <a:r>
              <a:rPr lang="uk-UA" b="1" dirty="0"/>
              <a:t>Дитині потрібна свобода думки</a:t>
            </a:r>
          </a:p>
        </p:txBody>
      </p:sp>
      <p:pic>
        <p:nvPicPr>
          <p:cNvPr id="4" name="Рисунок 3" descr="a86c1599e3a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1097299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3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44824"/>
            <a:ext cx="7762056" cy="2583160"/>
          </a:xfrm>
        </p:spPr>
        <p:txBody>
          <a:bodyPr>
            <a:prstTxWarp prst="textDeflate">
              <a:avLst>
                <a:gd name="adj" fmla="val 28571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 за перегляд!</a:t>
            </a:r>
          </a:p>
        </p:txBody>
      </p:sp>
      <p:pic>
        <p:nvPicPr>
          <p:cNvPr id="32770" name="Picture 2" descr="http://mirgif.com/animacija/rozovaja-romashk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293095"/>
            <a:ext cx="1978320" cy="2087513"/>
          </a:xfrm>
          <a:prstGeom prst="rect">
            <a:avLst/>
          </a:prstGeom>
          <a:noFill/>
        </p:spPr>
      </p:pic>
      <p:sp>
        <p:nvSpPr>
          <p:cNvPr id="5" name="AutoShape 52"/>
          <p:cNvSpPr>
            <a:spLocks noGrp="1" noChangeArrowheads="1"/>
          </p:cNvSpPr>
          <p:nvPr>
            <p:ph idx="1"/>
          </p:nvPr>
        </p:nvSpPr>
        <p:spPr bwMode="gray">
          <a:xfrm rot="5400000">
            <a:off x="3880520" y="-1731636"/>
            <a:ext cx="1800200" cy="6000792"/>
          </a:xfrm>
          <a:prstGeom prst="roundRect">
            <a:avLst>
              <a:gd name="adj" fmla="val 31903"/>
            </a:avLst>
          </a:prstGeom>
          <a:ln w="57150" algn="ctr">
            <a:solidFill>
              <a:srgbClr val="660033"/>
            </a:solidFill>
            <a:rou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rot="10800000" vert="vert">
            <a:normAutofit fontScale="70000" lnSpcReduction="20000"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Можна зорі розсипати в небі,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Можна вітер спинити на мить.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Та для цього всміхатися треба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І   світ  дитини   любить!</a:t>
            </a:r>
            <a:endParaRPr lang="ru-RU" sz="24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8">
              <a:buFontTx/>
              <a:buNone/>
              <a:defRPr/>
            </a:pPr>
            <a:endParaRPr lang="ru-RU" sz="2400" dirty="0"/>
          </a:p>
        </p:txBody>
      </p:sp>
      <p:pic>
        <p:nvPicPr>
          <p:cNvPr id="1026" name="Picture 2" descr="Глориоза»: Признайтесь чес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042" y="3849664"/>
            <a:ext cx="3756806" cy="2499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6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Franklin Gothic Medium" pitchFamily="34" charset="0"/>
                <a:cs typeface="MV Boli" pitchFamily="2"/>
              </a:rPr>
              <a:t>Учитель - вічний учень </a:t>
            </a:r>
            <a:endParaRPr lang="ru-RU" b="1" dirty="0">
              <a:solidFill>
                <a:srgbClr val="FF0000"/>
              </a:solidFill>
              <a:latin typeface="Franklin Gothic Medium" pitchFamily="34" charset="0"/>
              <a:cs typeface="MV Boli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22028"/>
            <a:ext cx="3384376" cy="2538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70306"/>
            <a:ext cx="3320096" cy="24900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93" y="1222028"/>
            <a:ext cx="3389875" cy="2542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Franklin Gothic Medium" pitchFamily="34" charset="0"/>
                <a:cs typeface="MV Boli" pitchFamily="2"/>
              </a:rPr>
              <a:t>Учитель - вічний учень </a:t>
            </a:r>
            <a:endParaRPr lang="ru-RU" b="1" dirty="0">
              <a:solidFill>
                <a:srgbClr val="FF0000"/>
              </a:solidFill>
              <a:latin typeface="Franklin Gothic Medium" pitchFamily="34" charset="0"/>
              <a:cs typeface="MV Boli" pitchFamily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42" y="3717031"/>
            <a:ext cx="3026668" cy="2270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17030"/>
            <a:ext cx="3026668" cy="2270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77" y="1234480"/>
            <a:ext cx="3022004" cy="22665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95" y="1267011"/>
            <a:ext cx="3024336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65797"/>
      </p:ext>
    </p:extLst>
  </p:cSld>
  <p:clrMapOvr>
    <a:masterClrMapping/>
  </p:clrMapOvr>
  <p:transition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BCEFE3F-2CBD-426A-9CD0-CD5930DD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Franklin Gothic Medium" pitchFamily="34" charset="0"/>
                <a:cs typeface="MV Boli" pitchFamily="2"/>
              </a:rPr>
              <a:t>Мої публікації</a:t>
            </a:r>
            <a:endParaRPr lang="ru-RU" b="1" dirty="0">
              <a:solidFill>
                <a:srgbClr val="FF0000"/>
              </a:solidFill>
              <a:latin typeface="Franklin Gothic Medium" pitchFamily="34" charset="0"/>
              <a:cs typeface="MV Boli" pitchFamily="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AD233C-49D5-4353-86B7-530273517D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33" y="1844824"/>
            <a:ext cx="2112700" cy="28169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35AE98-A8B2-4796-BDE6-936E3CE7F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14" y="1844824"/>
            <a:ext cx="2112699" cy="28169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C89628-9927-4439-8A18-FE93745B2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56" y="1844824"/>
            <a:ext cx="2112700" cy="28169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947AE3-1DD7-4F4C-AB15-4BE82F9C1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9" y="1844824"/>
            <a:ext cx="2112699" cy="281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16962"/>
      </p:ext>
    </p:extLst>
  </p:cSld>
  <p:clrMapOvr>
    <a:masterClrMapping/>
  </p:clrMapOvr>
  <p:transition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14400" y="26064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>
                <a:solidFill>
                  <a:srgbClr val="FF0000"/>
                </a:solidFill>
                <a:latin typeface="Franklin Gothic Medium" pitchFamily="34" charset="0"/>
                <a:cs typeface="MV Boli" pitchFamily="2"/>
              </a:rPr>
              <a:t>Подяка за працю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82" y="2240868"/>
            <a:ext cx="3168352" cy="23762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4AC3E2-1403-426A-9399-AAA5D80F2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44824"/>
            <a:ext cx="2376264" cy="3168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BD9C8-7D81-438E-A055-55351889D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0" y="1844824"/>
            <a:ext cx="237626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4851"/>
      </p:ext>
    </p:extLst>
  </p:cSld>
  <p:clrMapOvr>
    <a:masterClrMapping/>
  </p:clrMapOvr>
  <p:transition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9E42F0-2CD1-4CDF-A09B-C1AAFE3F7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80" y="4133152"/>
            <a:ext cx="3344683" cy="24023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F0F6AF-7B44-492B-AFA9-91E8EA693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06225"/>
            <a:ext cx="3494813" cy="26211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1864EA-2E03-471F-A0C7-9BEAA09CE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63" y="1319529"/>
            <a:ext cx="3494812" cy="26211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5B65FB-DBFB-48D6-A837-B8316B46A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077072"/>
            <a:ext cx="4106595" cy="2304256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DDD74B0-5A51-4AE2-A4AF-303A4A21456F}"/>
              </a:ext>
            </a:extLst>
          </p:cNvPr>
          <p:cNvSpPr txBox="1">
            <a:spLocks/>
          </p:cNvSpPr>
          <p:nvPr/>
        </p:nvSpPr>
        <p:spPr>
          <a:xfrm>
            <a:off x="543922" y="322534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>
                <a:solidFill>
                  <a:srgbClr val="FF0000"/>
                </a:solidFill>
                <a:latin typeface="Franklin Gothic Medium" pitchFamily="34" charset="0"/>
                <a:cs typeface="MV Boli" pitchFamily="2"/>
              </a:rPr>
              <a:t>Ділитися досвідом ніколи не пізно</a:t>
            </a:r>
          </a:p>
        </p:txBody>
      </p:sp>
    </p:spTree>
    <p:extLst>
      <p:ext uri="{BB962C8B-B14F-4D97-AF65-F5344CB8AC3E}">
        <p14:creationId xmlns:p14="http://schemas.microsoft.com/office/powerpoint/2010/main" val="1536298769"/>
      </p:ext>
    </p:extLst>
  </p:cSld>
  <p:clrMapOvr>
    <a:masterClrMapping/>
  </p:clrMapOvr>
  <p:transition>
    <p:comb/>
  </p:transition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983</Words>
  <Application>Microsoft Office PowerPoint</Application>
  <PresentationFormat>Экран (4:3)</PresentationFormat>
  <Paragraphs>176</Paragraphs>
  <Slides>44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7" baseType="lpstr">
      <vt:lpstr>Aharoni</vt:lpstr>
      <vt:lpstr>Arial</vt:lpstr>
      <vt:lpstr>Bodoni MT</vt:lpstr>
      <vt:lpstr>Bookman Old Style</vt:lpstr>
      <vt:lpstr>Calibri</vt:lpstr>
      <vt:lpstr>Franklin Gothic Medium</vt:lpstr>
      <vt:lpstr>Georgia</vt:lpstr>
      <vt:lpstr>MV Boli</vt:lpstr>
      <vt:lpstr>Segoe Print</vt:lpstr>
      <vt:lpstr>Times New Roman</vt:lpstr>
      <vt:lpstr>Wingdings</vt:lpstr>
      <vt:lpstr>Wingdings 2</vt:lpstr>
      <vt:lpstr>Тема Office</vt:lpstr>
      <vt:lpstr>Портфоліо </vt:lpstr>
      <vt:lpstr>Презентация PowerPoint</vt:lpstr>
      <vt:lpstr>Ничка Оксана Броніславівна</vt:lpstr>
      <vt:lpstr>Ничка Оксана Броніславівна</vt:lpstr>
      <vt:lpstr>Учитель - вічний учень </vt:lpstr>
      <vt:lpstr>Учитель - вічний учень </vt:lpstr>
      <vt:lpstr>Мої публікації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Педагогічне кредо</vt:lpstr>
      <vt:lpstr>Життєве кредо </vt:lpstr>
      <vt:lpstr>Презентация PowerPoint</vt:lpstr>
      <vt:lpstr>Моє завдання</vt:lpstr>
      <vt:lpstr>Моя педагогічна філософія</vt:lpstr>
      <vt:lpstr>Тема,  над якою працюю:</vt:lpstr>
      <vt:lpstr>Актуальність проблеми</vt:lpstr>
      <vt:lpstr> Застосування інноваційних підходів </vt:lpstr>
      <vt:lpstr>Презентация PowerPoint</vt:lpstr>
      <vt:lpstr>Інтерактивні технології</vt:lpstr>
      <vt:lpstr>Ґрунтовно аналізувати навчальну інформацію; творчо підходити до засвоєння навчального матеріалу; Навчитися слухати іншу дитину, поважати думку іншого; Моделювати і розв’язувати пізнавальні та життєві ситуації; Вчитися працювати в групі, визначати своє місце в ній, уникати конфліктів, прагнути до діалогу, знаходити спільне рішення. </vt:lpstr>
      <vt:lpstr>Застосовую такі інтерактивні  технології навчання:</vt:lpstr>
      <vt:lpstr>Вчимося граючись</vt:lpstr>
      <vt:lpstr>Презентация PowerPoint</vt:lpstr>
      <vt:lpstr>Принципи роботи</vt:lpstr>
      <vt:lpstr>Напрямки роботи</vt:lpstr>
      <vt:lpstr>Правила педагогічної майстерності</vt:lpstr>
      <vt:lpstr>Основні напрямки виховної роботи</vt:lpstr>
      <vt:lpstr>Презентация PowerPoint</vt:lpstr>
      <vt:lpstr>Презентация PowerPoint</vt:lpstr>
      <vt:lpstr>Презентация PowerPoint</vt:lpstr>
      <vt:lpstr>Робота з батьками</vt:lpstr>
      <vt:lpstr>Презентация PowerPoint</vt:lpstr>
      <vt:lpstr>Презентация PowerPoint</vt:lpstr>
      <vt:lpstr>Мій кабінет</vt:lpstr>
      <vt:lpstr>Презентация PowerPoint</vt:lpstr>
      <vt:lpstr>Презентация PowerPoint</vt:lpstr>
      <vt:lpstr>Презентация PowerPoint</vt:lpstr>
      <vt:lpstr>Творча лабораторія</vt:lpstr>
      <vt:lpstr>З досвіду</vt:lpstr>
      <vt:lpstr>ВИСНОВКИ:</vt:lpstr>
      <vt:lpstr>Золоті правила педагога</vt:lpstr>
      <vt:lpstr>Дякую за перегляд!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User</cp:lastModifiedBy>
  <cp:revision>123</cp:revision>
  <cp:lastPrinted>2015-03-13T17:12:40Z</cp:lastPrinted>
  <dcterms:created xsi:type="dcterms:W3CDTF">2013-07-29T17:42:42Z</dcterms:created>
  <dcterms:modified xsi:type="dcterms:W3CDTF">2020-02-02T11:12:28Z</dcterms:modified>
</cp:coreProperties>
</file>