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51"/>
  </p:notesMasterIdLst>
  <p:sldIdLst>
    <p:sldId id="256" r:id="rId2"/>
    <p:sldId id="272" r:id="rId3"/>
    <p:sldId id="260" r:id="rId4"/>
    <p:sldId id="257" r:id="rId5"/>
    <p:sldId id="261" r:id="rId6"/>
    <p:sldId id="273" r:id="rId7"/>
    <p:sldId id="259" r:id="rId8"/>
    <p:sldId id="263" r:id="rId9"/>
    <p:sldId id="264" r:id="rId10"/>
    <p:sldId id="267" r:id="rId11"/>
    <p:sldId id="270" r:id="rId12"/>
    <p:sldId id="274" r:id="rId13"/>
    <p:sldId id="275" r:id="rId14"/>
    <p:sldId id="280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307" r:id="rId25"/>
    <p:sldId id="308" r:id="rId26"/>
    <p:sldId id="309" r:id="rId27"/>
    <p:sldId id="310" r:id="rId28"/>
    <p:sldId id="311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478"/>
    <a:srgbClr val="F7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7" d="100"/>
          <a:sy n="67" d="100"/>
        </p:scale>
        <p:origin x="1404" y="60"/>
      </p:cViewPr>
      <p:guideLst>
        <p:guide orient="horz" pos="2251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3C811-EA0D-48D1-AA38-743FFB13F80A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753D-6D79-4EBA-BFE1-C22A0C658B3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7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753D-6D79-4EBA-BFE1-C22A0C658B3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1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753D-6D79-4EBA-BFE1-C22A0C658B3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55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753D-6D79-4EBA-BFE1-C22A0C658B3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0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2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56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5552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110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3819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621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19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30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84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8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2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75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23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99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3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://www.iz-bumagi-svoimi-rukami.ru/wp-content/uploads/2016/03/TSvety-iz-bumagi-dlya-detej-2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z-bumagi-svoimi-rukami.ru/wp-content/uploads/2016/03/TSvety-iz-bumagi-dlya-detej-5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microsoft.com/office/2007/relationships/hdphoto" Target="../media/hdphoto8.wdp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microsoft.com/office/2007/relationships/hdphoto" Target="../media/hdphoto23.wdp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АПЕРОПЛАСТИКА</a:t>
            </a:r>
            <a:endParaRPr lang="ru-RU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507258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</a:t>
            </a:r>
          </a:p>
          <a:p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Лисак </a:t>
            </a:r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аталія Андріївна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ерівник гуртків </a:t>
            </a: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«Паперопластика»</a:t>
            </a:r>
          </a:p>
          <a:p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Великобірківського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БТШ</a:t>
            </a:r>
          </a:p>
        </p:txBody>
      </p:sp>
      <p:pic>
        <p:nvPicPr>
          <p:cNvPr id="1026" name="Picture 2" descr="Результат Зображення для 3д Квілінг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/>
          <a:stretch/>
        </p:blipFill>
        <p:spPr bwMode="auto">
          <a:xfrm>
            <a:off x="4355976" y="1236640"/>
            <a:ext cx="3977495" cy="366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зультат Зображення для 3д Квілінг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3528" r="4305" b="5754"/>
          <a:stretch/>
        </p:blipFill>
        <p:spPr bwMode="auto">
          <a:xfrm>
            <a:off x="179512" y="1983996"/>
            <a:ext cx="3754760" cy="44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Витинанка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752" y="724335"/>
            <a:ext cx="7812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Витинанка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вид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народного декоративного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походить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— "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витинати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вирізати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орнаментальні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прикраси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житла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ажурно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силуетно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витяті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ножицями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вирізані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ножем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Результат Зображення для витинанк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0" t="8149" r="6827" b="7405"/>
          <a:stretch/>
        </p:blipFill>
        <p:spPr bwMode="auto">
          <a:xfrm>
            <a:off x="683568" y="3460273"/>
            <a:ext cx="3025480" cy="31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Результат Зображення для витинан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6168" r="5018" b="7784"/>
          <a:stretch/>
        </p:blipFill>
        <p:spPr bwMode="auto">
          <a:xfrm>
            <a:off x="3883641" y="3500438"/>
            <a:ext cx="4645561" cy="314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8028" y="0"/>
            <a:ext cx="4067944" cy="84124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Торцювання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328" y="786143"/>
            <a:ext cx="54726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Торцювання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з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рукоділля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віднести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до способу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аплікації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до виду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квіллінга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торцювання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дивовижні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об'ємні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мозаїки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панно,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інтер'єру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листівки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Торцевание Страна Мастер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3965" y="964106"/>
            <a:ext cx="1462675" cy="2097519"/>
          </a:xfrm>
          <a:prstGeom prst="rect">
            <a:avLst/>
          </a:prstGeom>
          <a:noFill/>
        </p:spPr>
      </p:pic>
      <p:pic>
        <p:nvPicPr>
          <p:cNvPr id="11266" name="Picture 2" descr="Результат Зображення для торцюванн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6722" r="8653" b="7599"/>
          <a:stretch/>
        </p:blipFill>
        <p:spPr bwMode="auto">
          <a:xfrm>
            <a:off x="5630936" y="3190163"/>
            <a:ext cx="331236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Результат Зображення для торцювання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700" y="786143"/>
            <a:ext cx="1709862" cy="227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389" y="4851637"/>
            <a:ext cx="2800458" cy="1944477"/>
          </a:xfrm>
          <a:prstGeom prst="rect">
            <a:avLst/>
          </a:prstGeom>
        </p:spPr>
      </p:pic>
      <p:pic>
        <p:nvPicPr>
          <p:cNvPr id="4098" name="Picture 2" descr="Результат Зображення для торцюванн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7370" r="9314"/>
          <a:stretch/>
        </p:blipFill>
        <p:spPr bwMode="auto">
          <a:xfrm>
            <a:off x="366091" y="4851637"/>
            <a:ext cx="2452155" cy="19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7778825" cy="1368152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Об'ємні паперові іграшки та композиції</a:t>
            </a:r>
            <a:endParaRPr lang="uk-UA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Результат Зображення для обємні паперові іграшки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t="4851" r="11781"/>
          <a:stretch/>
        </p:blipFill>
        <p:spPr bwMode="auto">
          <a:xfrm>
            <a:off x="241379" y="1395476"/>
            <a:ext cx="3096344" cy="273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Результат Зображення для обємні паперові іграш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19619" b="14959"/>
          <a:stretch/>
        </p:blipFill>
        <p:spPr bwMode="auto">
          <a:xfrm>
            <a:off x="4835209" y="4098400"/>
            <a:ext cx="3723744" cy="22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Квіти з паперу для дітей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19" y="4098400"/>
            <a:ext cx="2811381" cy="25988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2587" y="-58994"/>
            <a:ext cx="7778825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337723" y="1451758"/>
            <a:ext cx="51880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Вироби, які можна споглядати із усіх сторін.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Така техніка вимагає знання означень ліній (лінія згину, перерізу,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нанаесення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клею…). Дає можливість розвиватися логічному та просторовому мисленню, 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5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347713" cy="1163216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Плетіння з паперових трубочок та смужок</a:t>
            </a:r>
            <a:endParaRPr lang="uk-UA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46875" y="1429594"/>
            <a:ext cx="5213557" cy="1628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господарсько-побутових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художніх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еластичної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сировини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паперових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трубочок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смужок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383" t="15516" r="13381" b="15516"/>
          <a:stretch/>
        </p:blipFill>
        <p:spPr>
          <a:xfrm>
            <a:off x="428449" y="1519131"/>
            <a:ext cx="2698521" cy="2263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00" t="1891" r="3202" b="11056"/>
          <a:stretch/>
        </p:blipFill>
        <p:spPr>
          <a:xfrm>
            <a:off x="399899" y="4089707"/>
            <a:ext cx="3230581" cy="2316266"/>
          </a:xfrm>
          <a:prstGeom prst="rect">
            <a:avLst/>
          </a:prstGeom>
        </p:spPr>
      </p:pic>
      <p:pic>
        <p:nvPicPr>
          <p:cNvPr id="1026" name="Picture 2" descr="Результат Зображення для плетіння з газет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2813" r="8922" b="3588"/>
          <a:stretch/>
        </p:blipFill>
        <p:spPr bwMode="auto">
          <a:xfrm>
            <a:off x="6499108" y="3121608"/>
            <a:ext cx="2486055" cy="21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зультат Зображення для плетіння з газет фот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3289" r="7471" b="2213"/>
          <a:stretch/>
        </p:blipFill>
        <p:spPr bwMode="auto">
          <a:xfrm>
            <a:off x="3768650" y="3668886"/>
            <a:ext cx="2592288" cy="235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47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312368" cy="621836"/>
          </a:xfrm>
        </p:spPr>
        <p:txBody>
          <a:bodyPr/>
          <a:lstStyle/>
          <a:p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Гофрування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810476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Гофрування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 техніка, що дозволяє гофрувати папір шляхом згинання паперу, до утворення «гір» та «долинок» (гармошка)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Результат Зображення для вироби з паперу пташ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80658"/>
            <a:ext cx="2656150" cy="22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25" t="3427" r="3125" b="8885"/>
          <a:stretch/>
        </p:blipFill>
        <p:spPr>
          <a:xfrm>
            <a:off x="6455996" y="1881958"/>
            <a:ext cx="1818202" cy="2424269"/>
          </a:xfrm>
          <a:prstGeom prst="rect">
            <a:avLst/>
          </a:prstGeom>
        </p:spPr>
      </p:pic>
      <p:pic>
        <p:nvPicPr>
          <p:cNvPr id="9" name="Рисунок 8" descr="https://pp.vk.me/c630530/v630530554/45630/AvwwC6nolD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4976" r="13531" b="1760"/>
          <a:stretch/>
        </p:blipFill>
        <p:spPr bwMode="auto">
          <a:xfrm>
            <a:off x="3239852" y="4363003"/>
            <a:ext cx="2736304" cy="225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40781"/>
          <a:stretch/>
        </p:blipFill>
        <p:spPr>
          <a:xfrm>
            <a:off x="4139951" y="1976468"/>
            <a:ext cx="1620075" cy="2279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38" y="2010805"/>
            <a:ext cx="2590581" cy="21864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8681" t="910" r="7151" b="2873"/>
          <a:stretch/>
        </p:blipFill>
        <p:spPr>
          <a:xfrm>
            <a:off x="351036" y="4433266"/>
            <a:ext cx="2564779" cy="21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1712" y="548680"/>
            <a:ext cx="6347713" cy="100811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</a:t>
            </a:r>
            <a:b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орігамі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«Метелик»</a:t>
            </a:r>
            <a:b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 descr="зображення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832648" cy="436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344683">
            <a:off x="455912" y="680964"/>
            <a:ext cx="2331601" cy="22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 descr="зображення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3064"/>
            <a:ext cx="6768752" cy="52383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043608" y="260648"/>
            <a:ext cx="7574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Беремо двосторонній кольоровий папір.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Вирізаємо квадрат потрібної величини.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Перегинаємо його по діагоналях великих та малих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32618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Складаємо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папір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вийшов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трикутник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показано на рисунку.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загинаємо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лівий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аркуша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Загинаємо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куточки деталі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Загинаємо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вершину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трикутника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кінчик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злегка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краєм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деталі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Загортаємо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трикутник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Місце для вмісту 6" descr="зображення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71610"/>
            <a:ext cx="6624736" cy="4769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6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696744" cy="50851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80183" y="116632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загладжуйте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згини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інакше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фігурка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надто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Складаємо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фігурку навпіл поперек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Метелик готовий.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209322"/>
            <a:ext cx="5400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</a:t>
            </a:r>
          </a:p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 об'ємна композиція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«Букетик для мами»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370" y="2060848"/>
            <a:ext cx="4776386" cy="452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6888045">
            <a:off x="-742844" y="655734"/>
            <a:ext cx="3260976" cy="18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329837" cy="782206"/>
          </a:xfrm>
        </p:spPr>
        <p:txBody>
          <a:bodyPr/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майстер класу</a:t>
            </a:r>
            <a:endParaRPr lang="uk-UA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971600" y="1042854"/>
            <a:ext cx="6969797" cy="4176464"/>
          </a:xfrm>
        </p:spPr>
        <p:txBody>
          <a:bodyPr>
            <a:noAutofit/>
          </a:bodyPr>
          <a:lstStyle/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Паперопластика</a:t>
            </a:r>
          </a:p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Різновиди технік роботи  з папером</a:t>
            </a:r>
          </a:p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орігамі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«Метелик»</a:t>
            </a:r>
          </a:p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 об'ємна композиція «Букетик для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мами»</a:t>
            </a:r>
          </a:p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Майстер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об'ємний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квілінг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витинанка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«Хризантеми»</a:t>
            </a:r>
          </a:p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орігамі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торцювання «Півонії»</a:t>
            </a:r>
          </a:p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квілінг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«Пасхальне яйце»</a:t>
            </a:r>
          </a:p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Майстер клас об'ємна витинанка «Сніжинка»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ClrTx/>
              <a:buSzPct val="90000"/>
              <a:buFont typeface="Wingdings" panose="05000000000000000000" pitchFamily="2" charset="2"/>
              <a:buChar char="v"/>
            </a:pP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Результат Зображення для анімація кві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3756933"/>
            <a:ext cx="5410943" cy="31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479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віти з паперу для дітей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5711"/>
            <a:ext cx="4177035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віти з паперу для дітей.">
            <a:hlinkClick r:id="rId3"/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950618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20243" y="548680"/>
            <a:ext cx="576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Беремо зелений аркуш паперу.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Перегинаємо його пополам, не притискаючи сильно місце згину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593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віти з паперу для дітей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744987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Квіти з паперу для дітей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3815853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64259" y="69269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Робимо надрізи з боку згину.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Звертаємо. Фіксуємо клеєм 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віти з паперу для дітей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3456384" cy="33352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368215" y="836712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Розправляємо.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Вирізаємо різнокольорові квіточки. </a:t>
            </a:r>
            <a:endParaRPr lang="uk-UA" dirty="0"/>
          </a:p>
        </p:txBody>
      </p:sp>
      <p:pic>
        <p:nvPicPr>
          <p:cNvPr id="5" name="Рисунок 4" descr="http://www.iz-bumagi-svoimi-rukami.ru/wp-content/uploads/2016/03/TSvety-iz-bumagi-dlya-detej-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370" r="11177" b="4351"/>
          <a:stretch/>
        </p:blipFill>
        <p:spPr bwMode="auto">
          <a:xfrm>
            <a:off x="4283968" y="2492896"/>
            <a:ext cx="4104456" cy="3195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08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510" y="2346598"/>
            <a:ext cx="3641459" cy="3434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4655" y="692696"/>
            <a:ext cx="462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Букетик для мами готовий.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Приклеюємо квіти до травички.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Букетик для мами готовий!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Квіти з паперу для дітей.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12033" r="11177" b="7285"/>
          <a:stretch/>
        </p:blipFill>
        <p:spPr bwMode="auto">
          <a:xfrm>
            <a:off x="611560" y="2348880"/>
            <a:ext cx="3600400" cy="3432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9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ed-kopilka.com.ua/upload/blogs/artikl023/8926_0caa3ed4b993eb0d1054919c54bba082.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8" t="3852" r="5215"/>
          <a:stretch/>
        </p:blipFill>
        <p:spPr bwMode="auto">
          <a:xfrm>
            <a:off x="2159732" y="2610203"/>
            <a:ext cx="4536504" cy="359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32656"/>
            <a:ext cx="763284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BC80E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</a:t>
            </a:r>
          </a:p>
          <a:p>
            <a:pPr algn="ctr"/>
            <a:r>
              <a:rPr lang="uk-UA" sz="3200" b="1" dirty="0">
                <a:solidFill>
                  <a:srgbClr val="BC80E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3200" b="1" dirty="0" smtClean="0">
                <a:solidFill>
                  <a:srgbClr val="BC80E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ехніка об'ємний </a:t>
            </a:r>
            <a:r>
              <a:rPr lang="uk-UA" sz="3200" b="1" dirty="0" err="1" smtClean="0">
                <a:solidFill>
                  <a:srgbClr val="BC80E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квілінг</a:t>
            </a:r>
            <a:r>
              <a:rPr lang="uk-UA" sz="3200" b="1" dirty="0" smtClean="0">
                <a:solidFill>
                  <a:srgbClr val="BC80E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rgbClr val="BC80E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витинанка</a:t>
            </a:r>
          </a:p>
          <a:p>
            <a:pPr algn="ctr"/>
            <a:r>
              <a:rPr lang="uk-UA" sz="3200" b="1" dirty="0" smtClean="0">
                <a:solidFill>
                  <a:srgbClr val="BC80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«Хризантеми»</a:t>
            </a:r>
          </a:p>
          <a:p>
            <a:pPr algn="ctr"/>
            <a:endParaRPr lang="uk-UA" dirty="0"/>
          </a:p>
        </p:txBody>
      </p:sp>
      <p:pic>
        <p:nvPicPr>
          <p:cNvPr id="1028" name="Picture 4" descr="Результат Зображення для хризантеми Малюно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859"/>
            <a:ext cx="1660756" cy="281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зультат Зображення для хризантеми Малюн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544" y="4293096"/>
            <a:ext cx="2123728" cy="23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48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ed-kopilka.com.ua/upload/blogs/artikl023/8926_f7ac0ffc4c5f953a649faca5a43a5a89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25706"/>
            <a:ext cx="3240360" cy="24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ed-kopilka.com.ua/upload/blogs/artikl023/8926_c9cf2fee2e4f53ea99e8e892b2e32b6e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23169"/>
          <a:stretch/>
        </p:blipFill>
        <p:spPr bwMode="auto">
          <a:xfrm>
            <a:off x="5796136" y="1988840"/>
            <a:ext cx="2952328" cy="37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ed-kopilka.com.ua/upload/blogs/artikl023/8926_73a1a0670cfe91e2275c2aedffcf6d51.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29745"/>
          <a:stretch/>
        </p:blipFill>
        <p:spPr bwMode="auto">
          <a:xfrm>
            <a:off x="2051720" y="4221088"/>
            <a:ext cx="397290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10997"/>
            <a:ext cx="7344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виготовлення квітки хризантеми нам знадобляться кольорові смужки паперу (10х20см) різного кольору.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кожній смужці ми робимо дрібні надрізи, не дорізаючи до кінця по 1.5см.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23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ed-kopilka.com.ua/upload/blogs/artikl023/8926_0324902e53d625c3d66365e86a832e80.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" t="8413" r="5501" b="-599"/>
          <a:stretch/>
        </p:blipFill>
        <p:spPr bwMode="auto">
          <a:xfrm>
            <a:off x="971600" y="2160746"/>
            <a:ext cx="2952328" cy="39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ed-kopilka.com.ua/upload/blogs/artikl023/8926_667cdd46bb3c6b4828316b3390220d88.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r="8256" b="15819"/>
          <a:stretch/>
        </p:blipFill>
        <p:spPr bwMode="auto">
          <a:xfrm>
            <a:off x="4082912" y="2780928"/>
            <a:ext cx="414305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88640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Helvetica Neue"/>
              </a:rPr>
              <a:t> 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стебло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звертаємо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щільно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смужку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зеленого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трубочкою, край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закріплюємо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клеєм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стебла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п'ята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аркуша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Вирізаємо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листочки. Один буде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чашолистків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кріпиться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стебло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листочків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нарізаємо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само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локшиною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злегка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закручуємо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ножицями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560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-kopilka.com.ua/upload/blogs/artikl023/8926_9c5f7eec7764de38d6c07f75b8fcf2f9.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5" t="6407" r="8257"/>
          <a:stretch/>
        </p:blipFill>
        <p:spPr bwMode="auto">
          <a:xfrm>
            <a:off x="179512" y="2229997"/>
            <a:ext cx="3168352" cy="25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ed-kopilka.com.ua/upload/blogs/artikl023/8926_1e81c4cbe39cac14fe9cb25701acd46d.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6" r="9458" b="14217"/>
          <a:stretch/>
        </p:blipFill>
        <p:spPr bwMode="auto">
          <a:xfrm>
            <a:off x="2627784" y="3861048"/>
            <a:ext cx="3024336" cy="282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ed-kopilka.com.ua/upload/blogs/artikl023/8926_38fa26f84b4a802347aad952e2c66a02.j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52473"/>
            <a:ext cx="3382545" cy="274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6984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Беремо червону смужку-це серединка квітки і щільно згортаємо її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трубочкою. Край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закріплюємо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клеєм.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серединку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накручуємо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смужку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само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закріплюємо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клеєм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т.д.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Квітка хризантеми готова.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95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ed-kopilka.com.ua/upload/blogs/artikl023/8926_043084faf03188a553223dd3305e1ef4.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/>
          <a:stretch/>
        </p:blipFill>
        <p:spPr bwMode="auto">
          <a:xfrm>
            <a:off x="611560" y="2708920"/>
            <a:ext cx="3601387" cy="292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231" t="-348" r="15868" b="348"/>
          <a:stretch/>
        </p:blipFill>
        <p:spPr>
          <a:xfrm>
            <a:off x="4860032" y="2132856"/>
            <a:ext cx="3265632" cy="3775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175" y="90872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з'єднуємо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стебло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Приклеюємо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листочки і наш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виріб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 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94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ed-kopilka.com.ua/images/artikl00/11%2883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0936" y="116632"/>
            <a:ext cx="61206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ехніка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орігамі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торцювання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«Півонії»</a:t>
            </a:r>
            <a:endParaRPr lang="uk-UA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908720"/>
            <a:ext cx="72888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Паперопластика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конструювання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плоских,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об'ємних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напівоб'ємних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 з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механічної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обробки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трансформації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скручування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згинання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вирізування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прорізування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гофрування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склеювання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Результат Зображення для анімація кві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70347" y="570346"/>
            <a:ext cx="4032449" cy="28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ed-kopilka.com.ua/images/artikl00/1%28186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909" b="4547"/>
          <a:stretch/>
        </p:blipFill>
        <p:spPr bwMode="auto">
          <a:xfrm>
            <a:off x="827584" y="1988840"/>
            <a:ext cx="692373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548680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Візьмемо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серветку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кута до центру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67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ed-kopilka.com.ua/images/artikl00/2%28189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6936" r="4320" b="6369"/>
          <a:stretch/>
        </p:blipFill>
        <p:spPr bwMode="auto">
          <a:xfrm>
            <a:off x="1115615" y="2060848"/>
            <a:ext cx="673994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32656"/>
            <a:ext cx="5616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кути квадрата до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Перевірте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вас результат.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Переверніть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заготовку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сторону.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складіть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кути квадрата до центру.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8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ed-kopilka.com.ua/images/artikl00/3%28175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3375" r="11407" b="5502"/>
          <a:stretch/>
        </p:blipFill>
        <p:spPr bwMode="auto">
          <a:xfrm>
            <a:off x="1259632" y="1628800"/>
            <a:ext cx="6266600" cy="476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8636" y="620688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вивороту вироби витягніть пелюстка, повторіть цю дію з усіх боків.</a:t>
            </a:r>
          </a:p>
        </p:txBody>
      </p:sp>
    </p:spTree>
    <p:extLst>
      <p:ext uri="{BB962C8B-B14F-4D97-AF65-F5344CB8AC3E}">
        <p14:creationId xmlns:p14="http://schemas.microsoft.com/office/powerpoint/2010/main" val="984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ed-kopilka.com.ua/images/artikl00/4%28170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r="7472" b="6717"/>
          <a:stretch/>
        </p:blipFill>
        <p:spPr bwMode="auto">
          <a:xfrm>
            <a:off x="1355771" y="1916832"/>
            <a:ext cx="588052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76672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Переверніть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викрутіть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куточка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центру заготовки.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півонія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готова.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такому ж порядку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зробіть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7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ed-kopilka.com.ua/images/artikl00/5%28169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r="3927"/>
          <a:stretch/>
        </p:blipFill>
        <p:spPr bwMode="auto">
          <a:xfrm>
            <a:off x="1403648" y="1556792"/>
            <a:ext cx="5328592" cy="46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7412" y="62068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Нарізаємо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гофрованого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квадратики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на 3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7344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Далі працюємо в техніці торцювання. Беремо в ліву руку квадратик, в праву - олівець зворотною стороною. На середину квадратика ставимо торцем олівець і щільно закручуємо квадратик навколо олівця. Отриману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заготовку,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знімаючи з олівця, приклеюємо в середину нашого півонії. І так приклеюємо по 6-8 квадратиків в середину кожної квітки.</a:t>
            </a:r>
          </a:p>
        </p:txBody>
      </p:sp>
      <p:pic>
        <p:nvPicPr>
          <p:cNvPr id="13316" name="Picture 4" descr="http://ped-kopilka.com.ua/images/artikl00/7%28140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30555" r="5502" b="4071"/>
          <a:stretch/>
        </p:blipFill>
        <p:spPr bwMode="auto">
          <a:xfrm>
            <a:off x="866306" y="2579425"/>
            <a:ext cx="7268513" cy="372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ped-kopilka.com.ua/images/artikl00/8%28130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6227" y="62068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півонії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приклеюємо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ed-kopilka.com.ua/images/artikl00/10%28101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t="3288" r="5108"/>
          <a:stretch/>
        </p:blipFill>
        <p:spPr bwMode="auto">
          <a:xfrm>
            <a:off x="242329" y="2014974"/>
            <a:ext cx="4258234" cy="335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60648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rgbClr val="002060"/>
                </a:solidFill>
              </a:rPr>
              <a:t>Нарізаємо з гофрованого паперу </a:t>
            </a:r>
            <a:r>
              <a:rPr lang="uk-UA" b="1" dirty="0" smtClean="0">
                <a:solidFill>
                  <a:srgbClr val="002060"/>
                </a:solidFill>
              </a:rPr>
              <a:t>темно-</a:t>
            </a:r>
            <a:r>
              <a:rPr lang="uk-UA" b="1" dirty="0" err="1" smtClean="0">
                <a:solidFill>
                  <a:srgbClr val="002060"/>
                </a:solidFill>
              </a:rPr>
              <a:t>знденого</a:t>
            </a:r>
            <a:r>
              <a:rPr lang="uk-UA" b="1" dirty="0" smtClean="0">
                <a:solidFill>
                  <a:srgbClr val="002060"/>
                </a:solidFill>
              </a:rPr>
              <a:t> та світло-зеленого </a:t>
            </a:r>
            <a:r>
              <a:rPr lang="uk-UA" b="1" dirty="0">
                <a:solidFill>
                  <a:srgbClr val="002060"/>
                </a:solidFill>
              </a:rPr>
              <a:t>кольору квадратики розміром 3-3см і заклеюємо </a:t>
            </a:r>
            <a:r>
              <a:rPr lang="uk-UA" b="1" dirty="0" smtClean="0">
                <a:solidFill>
                  <a:srgbClr val="002060"/>
                </a:solidFill>
              </a:rPr>
              <a:t>весь простір </a:t>
            </a:r>
            <a:r>
              <a:rPr lang="uk-UA" b="1" dirty="0">
                <a:solidFill>
                  <a:srgbClr val="002060"/>
                </a:solidFill>
              </a:rPr>
              <a:t>на </a:t>
            </a:r>
            <a:r>
              <a:rPr lang="uk-UA" b="1" dirty="0" smtClean="0">
                <a:solidFill>
                  <a:srgbClr val="002060"/>
                </a:solidFill>
              </a:rPr>
              <a:t>нашому виробі. </a:t>
            </a:r>
            <a:r>
              <a:rPr lang="uk-UA" b="1" dirty="0">
                <a:solidFill>
                  <a:srgbClr val="002060"/>
                </a:solidFill>
              </a:rPr>
              <a:t>Кожен наступний квадратик наклеюємо поруч з попереднім</a:t>
            </a:r>
            <a:r>
              <a:rPr lang="uk-UA" b="1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>
                <a:solidFill>
                  <a:srgbClr val="002060"/>
                </a:solidFill>
              </a:rPr>
              <a:t>Наш виріб готовий!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15364" name="Picture 4" descr="http://ped-kopilka.com.ua/images/artikl00/13%2862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13782"/>
            <a:ext cx="4446158" cy="33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3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53" y="2132856"/>
            <a:ext cx="581529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0759" y="404664"/>
            <a:ext cx="57606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ехніка </a:t>
            </a:r>
            <a:r>
              <a:rPr lang="uk-UA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квілінг</a:t>
            </a:r>
            <a:endParaRPr lang="uk-UA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«Пасхальне яйце»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4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60" t="10080" r="27761" b="16841"/>
          <a:stretch/>
        </p:blipFill>
        <p:spPr bwMode="auto">
          <a:xfrm>
            <a:off x="827584" y="3068960"/>
            <a:ext cx="348212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87" t="9242" r="24732" b="10118"/>
          <a:stretch/>
        </p:blipFill>
        <p:spPr bwMode="auto">
          <a:xfrm>
            <a:off x="4500562" y="3068960"/>
            <a:ext cx="372032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32656"/>
            <a:ext cx="6120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 з бежевих смуг для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квілінгу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довжиною 27 см скручуємо розпущене роли (4 шт.) діаметром 15 мм Краю фіксуємо крапелькою клею. Діаметр ролів перевіряємо </a:t>
            </a:r>
            <a:r>
              <a:rPr lang="uk-UA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люмографом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/>
              <a:t> 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готовим роллам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трикутника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ребер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згинаємо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475" y="660117"/>
            <a:ext cx="7380312" cy="841248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 </a:t>
            </a:r>
            <a:r>
              <a:rPr lang="uk-UA" sz="4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паперопластики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0356" y="1700808"/>
            <a:ext cx="70205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йде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глиб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нерозривно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пов’язуючись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історією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самого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абстрактні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об'ємно-просторові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паперової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площин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Результат Зображення для анімація кві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95690" flipV="1">
            <a:off x="-2366141" y="2265557"/>
            <a:ext cx="6327561" cy="18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8" r="2772"/>
          <a:stretch/>
        </p:blipFill>
        <p:spPr bwMode="auto">
          <a:xfrm>
            <a:off x="539552" y="2852936"/>
            <a:ext cx="424610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9" t="7560" r="31121" b="14321"/>
          <a:stretch/>
        </p:blipFill>
        <p:spPr bwMode="auto">
          <a:xfrm>
            <a:off x="5148064" y="2852936"/>
            <a:ext cx="3134151" cy="32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48680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смуг лілового кольору довжиною 27 см скручуємо 6 ролів розпущених діаметром 20 мм. Так само фіксуємо краю клеєм. </a:t>
            </a:r>
            <a:endParaRPr lang="uk-UA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готовим ролу форму 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крапля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склеюємо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35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435" r="24400" b="13080"/>
          <a:stretch/>
        </p:blipFill>
        <p:spPr bwMode="auto">
          <a:xfrm>
            <a:off x="324099" y="3068960"/>
            <a:ext cx="4176464" cy="30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9681" r="17950" b="14720"/>
          <a:stretch/>
        </p:blipFill>
        <p:spPr bwMode="auto">
          <a:xfrm>
            <a:off x="4644008" y="3068960"/>
            <a:ext cx="4111004" cy="30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692696"/>
            <a:ext cx="583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смуг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довжиною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см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блакитного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скручуємо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розпущених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діаметром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мм Не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щабываем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краю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ролів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пальцями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готовим роллам форму «долька». 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71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9664" r="13000" b="4657"/>
          <a:stretch/>
        </p:blipFill>
        <p:spPr bwMode="auto">
          <a:xfrm>
            <a:off x="323528" y="2634950"/>
            <a:ext cx="4026169" cy="360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7145" r="31120" b="9696"/>
          <a:stretch/>
        </p:blipFill>
        <p:spPr bwMode="auto">
          <a:xfrm>
            <a:off x="4644008" y="2634950"/>
            <a:ext cx="3816424" cy="35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5301" y="548680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2-х рожевих смуг тієї ж довжини скручуємо такі ж розпущене роли діаметром 25 мм і надаємо їм форму «крапля». </a:t>
            </a:r>
            <a:endParaRPr lang="uk-UA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заповнення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порожнеч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картинці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скрутимо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різнокольорових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тугих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ролів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діаметром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мм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73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Великодні квілінг вироби. Пасхальне яйце. Майстер клас з покрокови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120" t="4640" r="19761" b="4640"/>
          <a:stretch/>
        </p:blipFill>
        <p:spPr>
          <a:xfrm>
            <a:off x="2267744" y="1988840"/>
            <a:ext cx="4104456" cy="4345893"/>
          </a:xfrm>
          <a:prstGeom prst="rect">
            <a:avLst/>
          </a:prstGeom>
          <a:solidFill>
            <a:srgbClr val="FAC478"/>
          </a:solidFill>
        </p:spPr>
      </p:pic>
      <p:sp>
        <p:nvSpPr>
          <p:cNvPr id="5" name="TextBox 4"/>
          <p:cNvSpPr txBox="1"/>
          <p:nvPr/>
        </p:nvSpPr>
        <p:spPr>
          <a:xfrm>
            <a:off x="1548235" y="83671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клею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закріплюємо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попередньо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примірку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 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856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5199" t="10081" r="27762" b="9281"/>
          <a:stretch/>
        </p:blipFill>
        <p:spPr>
          <a:xfrm>
            <a:off x="683568" y="2636910"/>
            <a:ext cx="3431515" cy="3887827"/>
          </a:xfrm>
          <a:prstGeom prst="rect">
            <a:avLst/>
          </a:prstGeom>
        </p:spPr>
      </p:pic>
      <p:pic>
        <p:nvPicPr>
          <p:cNvPr id="2050" name="Picture 2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79" r="16001" b="9281"/>
          <a:stretch/>
        </p:blipFill>
        <p:spPr bwMode="auto">
          <a:xfrm>
            <a:off x="4500562" y="2636911"/>
            <a:ext cx="3671837" cy="388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260648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Яйце не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висіти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виготовити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підставку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скручуємо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жовтих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смуг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ролу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діаметром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15-20 мм, і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2-м з них форму 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крапля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а одному -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квадратну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загостреними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кутами на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одній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Приклеюємо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полотна прямо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крашанкою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63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40" t="4625" r="10961"/>
          <a:stretch/>
        </p:blipFill>
        <p:spPr>
          <a:xfrm>
            <a:off x="251520" y="2492896"/>
            <a:ext cx="3767089" cy="3168352"/>
          </a:xfrm>
          <a:prstGeom prst="rect">
            <a:avLst/>
          </a:prstGeom>
        </p:spPr>
      </p:pic>
      <p:pic>
        <p:nvPicPr>
          <p:cNvPr id="3074" name="Picture 2" descr="Великодні квілінг вироби. Пасхальне яйце. Майстер клас з покроковим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9" r="7601" b="11801"/>
          <a:stretch/>
        </p:blipFill>
        <p:spPr bwMode="auto">
          <a:xfrm>
            <a:off x="4211960" y="2708920"/>
            <a:ext cx="452621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48680"/>
            <a:ext cx="6696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більшої привабливості виготовимо кілька парних завитків. Використовуємо жовті і пурпурні смуги, і </a:t>
            </a:r>
            <a:r>
              <a:rPr lang="uk-UA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завиваєми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 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 з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боку. </a:t>
            </a:r>
            <a:endParaRPr lang="uk-UA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Приклеюємо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полотно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виріб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84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540108.vk.me/c411927/v411927922/96b6/6IlUVGk75f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r="9281"/>
          <a:stretch/>
        </p:blipFill>
        <p:spPr bwMode="auto">
          <a:xfrm>
            <a:off x="2304319" y="1892300"/>
            <a:ext cx="4392488" cy="42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907704" y="384195"/>
            <a:ext cx="552578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клас</a:t>
            </a:r>
          </a:p>
          <a:p>
            <a:pPr lvl="0" algn="ctr"/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 </a:t>
            </a:r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об'ємна витинанка</a:t>
            </a:r>
            <a:endParaRPr lang="uk-UA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«Сніжинка»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39" y="1"/>
            <a:ext cx="2066200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663" b="12262"/>
          <a:stretch/>
        </p:blipFill>
        <p:spPr>
          <a:xfrm>
            <a:off x="6948264" y="4494285"/>
            <a:ext cx="2053387" cy="2247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39" y="466532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93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1801"/>
          <a:stretch/>
        </p:blipFill>
        <p:spPr>
          <a:xfrm>
            <a:off x="323528" y="2060848"/>
            <a:ext cx="4680520" cy="3343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4194" b="9821"/>
          <a:stretch/>
        </p:blipFill>
        <p:spPr>
          <a:xfrm>
            <a:off x="4355976" y="3284984"/>
            <a:ext cx="4578085" cy="2952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7684" y="575765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Вирізаємо із аркуша паперу два квадрата.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Перегинаємо їх навпіл, щоб утворився трикутник, потім цю дію робимо ще раз.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009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s14101.vk.me/c7004/v7004395/1766/WTCu0HpJo2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5064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s14101.vk.me/c7004/v7004240/1731/ThEFVfnZmT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5064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332656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Вирізаємо посередині трикутника частину, яка зображена на рисунку, щоб у нас утворилися дві пелюсточки.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Прорізаємо по дві смужки (по 0,5-1см) на кожній пелюсточці, не дорізаючи до вершини 1-1,5см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316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s14101.vk.me/c7004/v7004107/16ab/T-m16qF5EF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95381"/>
            <a:ext cx="3449960" cy="258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s14101.vk.me/c7004/v7004024/189c/1B2eaN79E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69367"/>
            <a:ext cx="3617979" cy="27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s14101.vk.me/c7004/v7004980/15f2/ss3hPMExG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76" y="4221088"/>
            <a:ext cx="3377592" cy="25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260648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Розкриваємо сніжинку.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Беремо середню смужку у кожній пелюсточці й приклеюємо її кінчиком до центру сніжинки.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Приклеюємо дві частини сніжини спинками одне до одного, щоб пелюсточки не співпадали. Сніжинка готова!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36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259" y="188640"/>
            <a:ext cx="8518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паперопластикою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розвиткові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гнучкого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фантазії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тренують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поліпшують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координацію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дрібну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моторику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пальців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знижують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тривожність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підвищують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самооцінку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упевненість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силах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5"/>
          <a:stretch/>
        </p:blipFill>
        <p:spPr>
          <a:xfrm>
            <a:off x="3347864" y="1505803"/>
            <a:ext cx="3436360" cy="2349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/>
          <a:stretch/>
        </p:blipFill>
        <p:spPr>
          <a:xfrm rot="5400000">
            <a:off x="-147088" y="1945139"/>
            <a:ext cx="3259739" cy="2483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2591" y="4049523"/>
            <a:ext cx="3077019" cy="2307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РЕЗУЛЬТАТ Зображення для Аплікація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9" y="4882912"/>
            <a:ext cx="2025963" cy="158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/>
          <a:stretch/>
        </p:blipFill>
        <p:spPr>
          <a:xfrm rot="5400000">
            <a:off x="2397423" y="3824960"/>
            <a:ext cx="3032422" cy="2756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Результат Зображення для Аплікація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6"/>
          <a:stretch/>
        </p:blipFill>
        <p:spPr bwMode="auto">
          <a:xfrm>
            <a:off x="6784224" y="1962853"/>
            <a:ext cx="2313357" cy="144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8065" y="0"/>
            <a:ext cx="3264996" cy="854712"/>
          </a:xfrm>
        </p:spPr>
        <p:txBody>
          <a:bodyPr/>
          <a:lstStyle/>
          <a:p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Аплікація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63195" y="854712"/>
            <a:ext cx="5826719" cy="1731099"/>
          </a:xfrm>
        </p:spPr>
        <p:txBody>
          <a:bodyPr>
            <a:noAutofit/>
          </a:bodyPr>
          <a:lstStyle/>
          <a:p>
            <a:pPr algn="l"/>
            <a:r>
              <a:rPr lang="ru-RU" sz="28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Аплікація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малюнок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закріплення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будь-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паперових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картонних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шматочків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вирізаних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попередньо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шаблонами.</a:t>
            </a: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Результат Зображення для Аплікація з папер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8171"/>
          <a:stretch/>
        </p:blipFill>
        <p:spPr bwMode="auto">
          <a:xfrm>
            <a:off x="681521" y="3140968"/>
            <a:ext cx="2808312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Результат Зображення для Аплікація з папе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554" y="3140968"/>
            <a:ext cx="2524947" cy="35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861" r="5900"/>
          <a:stretch/>
        </p:blipFill>
        <p:spPr>
          <a:xfrm>
            <a:off x="6588224" y="1817064"/>
            <a:ext cx="2250889" cy="331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5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6606" y="149925"/>
            <a:ext cx="2632817" cy="96374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Оригамі</a:t>
            </a:r>
            <a:endParaRPr lang="ru-RU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214" y="1046325"/>
            <a:ext cx="55691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 </a:t>
            </a:r>
            <a:r>
              <a:rPr lang="ru-RU" sz="2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Оригамі</a:t>
            </a:r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скульптур з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забавкою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 переросло 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Результат Зображення для орігамі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7184" r="6733" b="7177"/>
          <a:stretch/>
        </p:blipFill>
        <p:spPr bwMode="auto">
          <a:xfrm>
            <a:off x="1763688" y="4149080"/>
            <a:ext cx="3624497" cy="258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Результат Зображення для орігамі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20193" r="5109"/>
          <a:stretch/>
        </p:blipFill>
        <p:spPr bwMode="auto">
          <a:xfrm>
            <a:off x="5652120" y="1450228"/>
            <a:ext cx="3347864" cy="157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езультат Зображення для орігамі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1845" r="6441"/>
          <a:stretch/>
        </p:blipFill>
        <p:spPr bwMode="auto">
          <a:xfrm>
            <a:off x="5661793" y="3356993"/>
            <a:ext cx="2687352" cy="26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337466"/>
            <a:ext cx="25638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Кусудама</a:t>
            </a:r>
            <a:endParaRPr lang="ru-RU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106907"/>
            <a:ext cx="54360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Кусудама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з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найдавніших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декоративних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японських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техніці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Слово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кусудама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перекласти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лікарська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куля». Разом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називаються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кулясті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конструкції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зібрані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паперових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квіток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розеток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збірних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модулів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Бумажные цветы букеты кусудама - Мастер-класс своими руками 2014-2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764" y="3450285"/>
            <a:ext cx="2699792" cy="2699793"/>
          </a:xfrm>
          <a:prstGeom prst="rect">
            <a:avLst/>
          </a:prstGeom>
          <a:noFill/>
        </p:spPr>
      </p:pic>
      <p:pic>
        <p:nvPicPr>
          <p:cNvPr id="31748" name="Picture 4" descr="Последние публикации на сайте &quot; Страница 2668 &quot; Мастерклассы"/>
          <p:cNvPicPr>
            <a:picLocks noChangeAspect="1" noChangeArrowheads="1"/>
          </p:cNvPicPr>
          <p:nvPr/>
        </p:nvPicPr>
        <p:blipFill rotWithShape="1">
          <a:blip r:embed="rId3" cstate="print"/>
          <a:srcRect l="10562" r="8697"/>
          <a:stretch/>
        </p:blipFill>
        <p:spPr bwMode="auto">
          <a:xfrm>
            <a:off x="353960" y="438398"/>
            <a:ext cx="2705871" cy="2513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6100" y="106515"/>
            <a:ext cx="2771800" cy="84124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Квілінг</a:t>
            </a:r>
            <a:endParaRPr lang="ru-RU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2114" y="696220"/>
            <a:ext cx="545435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Квілінг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плоских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об'ємних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скручених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смужок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з'явився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одразу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винайдення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Китаї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105р.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Image result for квілінг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r="19722"/>
          <a:stretch/>
        </p:blipFill>
        <p:spPr bwMode="auto">
          <a:xfrm>
            <a:off x="332910" y="436517"/>
            <a:ext cx="2853190" cy="299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зультат Зображення для Квілінг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9721" r="9404" b="8380"/>
          <a:stretch/>
        </p:blipFill>
        <p:spPr bwMode="auto">
          <a:xfrm>
            <a:off x="4975639" y="4018704"/>
            <a:ext cx="2917570" cy="270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Результат Зображення для Квілі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65651"/>
            <a:ext cx="3275914" cy="245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1073</TotalTime>
  <Words>1123</Words>
  <Application>Microsoft Office PowerPoint</Application>
  <PresentationFormat>Екран (4:3)</PresentationFormat>
  <Paragraphs>116</Paragraphs>
  <Slides>49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49</vt:i4>
      </vt:variant>
    </vt:vector>
  </HeadingPairs>
  <TitlesOfParts>
    <vt:vector size="57" baseType="lpstr">
      <vt:lpstr>Arial</vt:lpstr>
      <vt:lpstr>Calibri</vt:lpstr>
      <vt:lpstr>Helvetica Neue</vt:lpstr>
      <vt:lpstr>Times New Roman</vt:lpstr>
      <vt:lpstr>Trebuchet MS</vt:lpstr>
      <vt:lpstr>Wingdings</vt:lpstr>
      <vt:lpstr>Wingdings 3</vt:lpstr>
      <vt:lpstr>Грань</vt:lpstr>
      <vt:lpstr>ПАПЕРОПЛАСТИКА</vt:lpstr>
      <vt:lpstr>План майстер класу</vt:lpstr>
      <vt:lpstr>Презентація PowerPoint</vt:lpstr>
      <vt:lpstr>Історія  паперопластики</vt:lpstr>
      <vt:lpstr>Презентація PowerPoint</vt:lpstr>
      <vt:lpstr>Аплікація</vt:lpstr>
      <vt:lpstr>Оригамі</vt:lpstr>
      <vt:lpstr>Кусудама</vt:lpstr>
      <vt:lpstr>Квілінг</vt:lpstr>
      <vt:lpstr>Витинанка </vt:lpstr>
      <vt:lpstr>Торцювання</vt:lpstr>
      <vt:lpstr>Об'ємні паперові іграшки та композиції</vt:lpstr>
      <vt:lpstr>Плетіння з паперових трубочок та смужок</vt:lpstr>
      <vt:lpstr>Гофрування </vt:lpstr>
      <vt:lpstr>Майстер клас техніка орігамі «Метелик»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пАПЕРОПЛАСТИКА</dc:title>
  <dc:creator>Натаха)</dc:creator>
  <cp:lastModifiedBy>Natalya</cp:lastModifiedBy>
  <cp:revision>72</cp:revision>
  <dcterms:created xsi:type="dcterms:W3CDTF">2015-04-09T20:14:55Z</dcterms:created>
  <dcterms:modified xsi:type="dcterms:W3CDTF">2016-10-27T05:55:02Z</dcterms:modified>
</cp:coreProperties>
</file>