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Override5.xml" ContentType="application/vnd.openxmlformats-officedocument.themeOverrid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Override3.xml" ContentType="application/vnd.openxmlformats-officedocument.themeOverride+xml"/>
  <Override PartName="/ppt/theme/themeOverride4.xml" ContentType="application/vnd.openxmlformats-officedocument.themeOverrid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88" r:id="rId3"/>
    <p:sldId id="281" r:id="rId4"/>
    <p:sldId id="314" r:id="rId5"/>
    <p:sldId id="326" r:id="rId6"/>
    <p:sldId id="284" r:id="rId7"/>
    <p:sldId id="329" r:id="rId8"/>
    <p:sldId id="311" r:id="rId9"/>
    <p:sldId id="317" r:id="rId10"/>
    <p:sldId id="327" r:id="rId11"/>
    <p:sldId id="328" r:id="rId12"/>
    <p:sldId id="316" r:id="rId13"/>
    <p:sldId id="274" r:id="rId14"/>
    <p:sldId id="303" r:id="rId15"/>
    <p:sldId id="315" r:id="rId16"/>
    <p:sldId id="304" r:id="rId17"/>
    <p:sldId id="305" r:id="rId18"/>
    <p:sldId id="306" r:id="rId19"/>
    <p:sldId id="307" r:id="rId20"/>
    <p:sldId id="309" r:id="rId21"/>
    <p:sldId id="308" r:id="rId22"/>
    <p:sldId id="331" r:id="rId23"/>
  </p:sldIdLst>
  <p:sldSz cx="9144000" cy="6858000" type="screen4x3"/>
  <p:notesSz cx="6858000" cy="9144000"/>
  <p:defaultTextStyle>
    <a:defPPr>
      <a:defRPr lang="uk-UA"/>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151B"/>
    <a:srgbClr val="620E12"/>
    <a:srgbClr val="FFF7D9"/>
    <a:srgbClr val="FFFFCC"/>
    <a:srgbClr val="006600"/>
    <a:srgbClr val="996633"/>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94660"/>
  </p:normalViewPr>
  <p:slideViewPr>
    <p:cSldViewPr>
      <p:cViewPr varScale="1">
        <p:scale>
          <a:sx n="103" d="100"/>
          <a:sy n="103" d="100"/>
        </p:scale>
        <p:origin x="-174" y="4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168646-24F1-422E-87CA-120821720AA8}" type="datetimeFigureOut">
              <a:rPr lang="uk-UA" smtClean="0"/>
              <a:pPr/>
              <a:t>17.01.2020</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413ED2-1DD1-4AA9-BBD7-B29FDD227037}" type="slidenum">
              <a:rPr lang="uk-UA" smtClean="0"/>
              <a:pPr/>
              <a:t>‹#›</a:t>
            </a:fld>
            <a:endParaRPr lang="uk-U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78413ED2-1DD1-4AA9-BBD7-B29FDD227037}" type="slidenum">
              <a:rPr lang="uk-UA" smtClean="0"/>
              <a:pPr/>
              <a:t>8</a:t>
            </a:fld>
            <a:endParaRPr lang="uk-UA"/>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ый треугольник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5" name="Группа 15"/>
          <p:cNvGrpSpPr>
            <a:grpSpLocks/>
          </p:cNvGrpSpPr>
          <p:nvPr/>
        </p:nvGrpSpPr>
        <p:grpSpPr bwMode="auto">
          <a:xfrm>
            <a:off x="-3175" y="4953000"/>
            <a:ext cx="9147175" cy="1911350"/>
            <a:chOff x="-3765" y="4832896"/>
            <a:chExt cx="9147765" cy="2032192"/>
          </a:xfrm>
        </p:grpSpPr>
        <p:sp>
          <p:nvSpPr>
            <p:cNvPr id="6" name="Полилиния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Полилиния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8" name="Полилиния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0" name="Прямая соединительная линия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Заголовок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11" name="Дата 29"/>
          <p:cNvSpPr>
            <a:spLocks noGrp="1"/>
          </p:cNvSpPr>
          <p:nvPr>
            <p:ph type="dt" sz="half" idx="10"/>
          </p:nvPr>
        </p:nvSpPr>
        <p:spPr/>
        <p:txBody>
          <a:bodyPr/>
          <a:lstStyle>
            <a:lvl1pPr>
              <a:defRPr smtClean="0">
                <a:solidFill>
                  <a:srgbClr val="FFFFFF"/>
                </a:solidFill>
              </a:defRPr>
            </a:lvl1pPr>
            <a:extLst/>
          </a:lstStyle>
          <a:p>
            <a:pPr>
              <a:defRPr/>
            </a:pPr>
            <a:fld id="{3EE11187-8EE1-4549-BC78-941A8C138AC0}" type="datetime1">
              <a:rPr lang="uk-UA" smtClean="0"/>
              <a:pPr>
                <a:defRPr/>
              </a:pPr>
              <a:t>17.01.2020</a:t>
            </a:fld>
            <a:endParaRPr lang="uk-UA"/>
          </a:p>
        </p:txBody>
      </p:sp>
      <p:sp>
        <p:nvSpPr>
          <p:cNvPr id="12"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pPr>
              <a:defRPr/>
            </a:pPr>
            <a:endParaRPr lang="uk-UA"/>
          </a:p>
        </p:txBody>
      </p:sp>
      <p:sp>
        <p:nvSpPr>
          <p:cNvPr id="13" name="Номер слайда 26"/>
          <p:cNvSpPr>
            <a:spLocks noGrp="1"/>
          </p:cNvSpPr>
          <p:nvPr>
            <p:ph type="sldNum" sz="quarter" idx="12"/>
          </p:nvPr>
        </p:nvSpPr>
        <p:spPr/>
        <p:txBody>
          <a:bodyPr/>
          <a:lstStyle>
            <a:lvl1pPr>
              <a:defRPr smtClean="0">
                <a:solidFill>
                  <a:srgbClr val="FFFFFF"/>
                </a:solidFill>
              </a:defRPr>
            </a:lvl1pPr>
            <a:extLst/>
          </a:lstStyle>
          <a:p>
            <a:pPr>
              <a:defRPr/>
            </a:pPr>
            <a:fld id="{265A86DD-AA38-4012-8CDC-A7E9F32E6333}" type="slidenum">
              <a:rPr lang="uk-UA"/>
              <a:pPr>
                <a:defRPr/>
              </a:pPr>
              <a:t>‹#›</a:t>
            </a:fld>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2A2ED3B5-E2E1-4090-9DB9-7D7191E1A220}" type="datetime1">
              <a:rPr lang="uk-UA" smtClean="0"/>
              <a:pPr>
                <a:defRPr/>
              </a:pPr>
              <a:t>17.01.2020</a:t>
            </a:fld>
            <a:endParaRPr lang="uk-UA"/>
          </a:p>
        </p:txBody>
      </p:sp>
      <p:sp>
        <p:nvSpPr>
          <p:cNvPr id="5" name="Нижний колонтитул 21"/>
          <p:cNvSpPr>
            <a:spLocks noGrp="1"/>
          </p:cNvSpPr>
          <p:nvPr>
            <p:ph type="ftr" sz="quarter" idx="11"/>
          </p:nvPr>
        </p:nvSpPr>
        <p:spPr/>
        <p:txBody>
          <a:bodyPr/>
          <a:lstStyle>
            <a:lvl1pPr>
              <a:defRPr/>
            </a:lvl1pPr>
          </a:lstStyle>
          <a:p>
            <a:pPr>
              <a:defRPr/>
            </a:pPr>
            <a:endParaRPr lang="uk-UA"/>
          </a:p>
        </p:txBody>
      </p:sp>
      <p:sp>
        <p:nvSpPr>
          <p:cNvPr id="6" name="Номер слайда 17"/>
          <p:cNvSpPr>
            <a:spLocks noGrp="1"/>
          </p:cNvSpPr>
          <p:nvPr>
            <p:ph type="sldNum" sz="quarter" idx="12"/>
          </p:nvPr>
        </p:nvSpPr>
        <p:spPr/>
        <p:txBody>
          <a:bodyPr/>
          <a:lstStyle>
            <a:lvl1pPr>
              <a:defRPr/>
            </a:lvl1pPr>
          </a:lstStyle>
          <a:p>
            <a:pPr>
              <a:defRPr/>
            </a:pPr>
            <a:fld id="{A266B76A-2C77-46B6-B782-34990CFA8194}" type="slidenum">
              <a:rPr lang="uk-UA"/>
              <a:pPr>
                <a:defRPr/>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9"/>
          <p:cNvSpPr>
            <a:spLocks noGrp="1"/>
          </p:cNvSpPr>
          <p:nvPr>
            <p:ph type="dt" sz="half" idx="10"/>
          </p:nvPr>
        </p:nvSpPr>
        <p:spPr/>
        <p:txBody>
          <a:bodyPr/>
          <a:lstStyle>
            <a:lvl1pPr>
              <a:defRPr/>
            </a:lvl1pPr>
          </a:lstStyle>
          <a:p>
            <a:pPr>
              <a:defRPr/>
            </a:pPr>
            <a:fld id="{11851521-1662-47F0-955C-03D6956E5A12}" type="datetime1">
              <a:rPr lang="uk-UA" smtClean="0"/>
              <a:pPr>
                <a:defRPr/>
              </a:pPr>
              <a:t>17.01.2020</a:t>
            </a:fld>
            <a:endParaRPr lang="uk-UA"/>
          </a:p>
        </p:txBody>
      </p:sp>
      <p:sp>
        <p:nvSpPr>
          <p:cNvPr id="5" name="Нижний колонтитул 21"/>
          <p:cNvSpPr>
            <a:spLocks noGrp="1"/>
          </p:cNvSpPr>
          <p:nvPr>
            <p:ph type="ftr" sz="quarter" idx="11"/>
          </p:nvPr>
        </p:nvSpPr>
        <p:spPr/>
        <p:txBody>
          <a:bodyPr/>
          <a:lstStyle>
            <a:lvl1pPr>
              <a:defRPr/>
            </a:lvl1pPr>
          </a:lstStyle>
          <a:p>
            <a:pPr>
              <a:defRPr/>
            </a:pPr>
            <a:endParaRPr lang="uk-UA"/>
          </a:p>
        </p:txBody>
      </p:sp>
      <p:sp>
        <p:nvSpPr>
          <p:cNvPr id="6" name="Номер слайда 17"/>
          <p:cNvSpPr>
            <a:spLocks noGrp="1"/>
          </p:cNvSpPr>
          <p:nvPr>
            <p:ph type="sldNum" sz="quarter" idx="12"/>
          </p:nvPr>
        </p:nvSpPr>
        <p:spPr/>
        <p:txBody>
          <a:bodyPr/>
          <a:lstStyle>
            <a:lvl1pPr>
              <a:defRPr/>
            </a:lvl1pPr>
          </a:lstStyle>
          <a:p>
            <a:pPr>
              <a:defRPr/>
            </a:pPr>
            <a:fld id="{D2AC6DB8-7D92-4F9E-B232-5BC56C537102}" type="slidenum">
              <a:rPr lang="uk-UA"/>
              <a:pPr>
                <a:defRPr/>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Заголовок 6"/>
          <p:cNvSpPr>
            <a:spLocks noGrp="1"/>
          </p:cNvSpPr>
          <p:nvPr>
            <p:ph type="title"/>
          </p:nvPr>
        </p:nvSpPr>
        <p:spPr/>
        <p:txBody>
          <a:bodyPr rtlCol="0"/>
          <a:lstStyle>
            <a:extLst/>
          </a:lstStyle>
          <a:p>
            <a:r>
              <a:rPr lang="ru-RU" smtClean="0"/>
              <a:t>Образец заголовка</a:t>
            </a:r>
            <a:endParaRPr lang="en-US"/>
          </a:p>
        </p:txBody>
      </p:sp>
      <p:sp>
        <p:nvSpPr>
          <p:cNvPr id="4" name="Дата 9"/>
          <p:cNvSpPr>
            <a:spLocks noGrp="1"/>
          </p:cNvSpPr>
          <p:nvPr>
            <p:ph type="dt" sz="half" idx="10"/>
          </p:nvPr>
        </p:nvSpPr>
        <p:spPr/>
        <p:txBody>
          <a:bodyPr/>
          <a:lstStyle>
            <a:lvl1pPr>
              <a:defRPr/>
            </a:lvl1pPr>
          </a:lstStyle>
          <a:p>
            <a:pPr>
              <a:defRPr/>
            </a:pPr>
            <a:fld id="{54894F19-8DAE-4A80-B37C-A9986FEE8BE6}" type="datetime1">
              <a:rPr lang="uk-UA" smtClean="0"/>
              <a:pPr>
                <a:defRPr/>
              </a:pPr>
              <a:t>17.01.2020</a:t>
            </a:fld>
            <a:endParaRPr lang="uk-UA"/>
          </a:p>
        </p:txBody>
      </p:sp>
      <p:sp>
        <p:nvSpPr>
          <p:cNvPr id="5" name="Нижний колонтитул 21"/>
          <p:cNvSpPr>
            <a:spLocks noGrp="1"/>
          </p:cNvSpPr>
          <p:nvPr>
            <p:ph type="ftr" sz="quarter" idx="11"/>
          </p:nvPr>
        </p:nvSpPr>
        <p:spPr/>
        <p:txBody>
          <a:bodyPr/>
          <a:lstStyle>
            <a:lvl1pPr>
              <a:defRPr/>
            </a:lvl1pPr>
          </a:lstStyle>
          <a:p>
            <a:pPr>
              <a:defRPr/>
            </a:pPr>
            <a:endParaRPr lang="uk-UA"/>
          </a:p>
        </p:txBody>
      </p:sp>
      <p:sp>
        <p:nvSpPr>
          <p:cNvPr id="6" name="Номер слайда 17"/>
          <p:cNvSpPr>
            <a:spLocks noGrp="1"/>
          </p:cNvSpPr>
          <p:nvPr>
            <p:ph type="sldNum" sz="quarter" idx="12"/>
          </p:nvPr>
        </p:nvSpPr>
        <p:spPr/>
        <p:txBody>
          <a:bodyPr/>
          <a:lstStyle>
            <a:lvl1pPr>
              <a:defRPr/>
            </a:lvl1pPr>
          </a:lstStyle>
          <a:p>
            <a:pPr>
              <a:defRPr/>
            </a:pPr>
            <a:fld id="{41E785AC-8CA9-4C18-A807-9CD434A52917}" type="slidenum">
              <a:rPr lang="uk-UA"/>
              <a:pPr>
                <a:defRPr/>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4" name="Нашивка 3"/>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5" name="Нашивка 4"/>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2" name="Заголовок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ru-RU" smtClean="0"/>
              <a:t>Образец заголовка</a:t>
            </a:r>
            <a:endParaRPr lang="en-US"/>
          </a:p>
        </p:txBody>
      </p:sp>
      <p:sp>
        <p:nvSpPr>
          <p:cNvPr id="3" name="Текст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6" name="Дата 3"/>
          <p:cNvSpPr>
            <a:spLocks noGrp="1"/>
          </p:cNvSpPr>
          <p:nvPr>
            <p:ph type="dt" sz="half" idx="10"/>
          </p:nvPr>
        </p:nvSpPr>
        <p:spPr/>
        <p:txBody>
          <a:bodyPr/>
          <a:lstStyle>
            <a:lvl1pPr>
              <a:defRPr/>
            </a:lvl1pPr>
            <a:extLst/>
          </a:lstStyle>
          <a:p>
            <a:pPr>
              <a:defRPr/>
            </a:pPr>
            <a:fld id="{37FC55A0-0D1A-44AA-A5EB-26667407DA59}" type="datetime1">
              <a:rPr lang="uk-UA" smtClean="0"/>
              <a:pPr>
                <a:defRPr/>
              </a:pPr>
              <a:t>17.01.2020</a:t>
            </a:fld>
            <a:endParaRPr lang="uk-UA"/>
          </a:p>
        </p:txBody>
      </p:sp>
      <p:sp>
        <p:nvSpPr>
          <p:cNvPr id="7" name="Нижний колонтитул 4"/>
          <p:cNvSpPr>
            <a:spLocks noGrp="1"/>
          </p:cNvSpPr>
          <p:nvPr>
            <p:ph type="ftr" sz="quarter" idx="11"/>
          </p:nvPr>
        </p:nvSpPr>
        <p:spPr/>
        <p:txBody>
          <a:bodyPr/>
          <a:lstStyle>
            <a:lvl1pPr>
              <a:defRPr/>
            </a:lvl1pPr>
            <a:extLst/>
          </a:lstStyle>
          <a:p>
            <a:pPr>
              <a:defRPr/>
            </a:pPr>
            <a:endParaRPr lang="uk-UA"/>
          </a:p>
        </p:txBody>
      </p:sp>
      <p:sp>
        <p:nvSpPr>
          <p:cNvPr id="8" name="Номер слайда 5"/>
          <p:cNvSpPr>
            <a:spLocks noGrp="1"/>
          </p:cNvSpPr>
          <p:nvPr>
            <p:ph type="sldNum" sz="quarter" idx="12"/>
          </p:nvPr>
        </p:nvSpPr>
        <p:spPr/>
        <p:txBody>
          <a:bodyPr/>
          <a:lstStyle>
            <a:lvl1pPr>
              <a:defRPr/>
            </a:lvl1pPr>
            <a:extLst/>
          </a:lstStyle>
          <a:p>
            <a:pPr>
              <a:defRPr/>
            </a:pPr>
            <a:fld id="{BE3C8133-C92A-4B87-8C0B-27FA76041F46}" type="slidenum">
              <a:rPr lang="uk-UA"/>
              <a:pPr>
                <a:defRPr/>
              </a:pPr>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Заголовок 7"/>
          <p:cNvSpPr>
            <a:spLocks noGrp="1"/>
          </p:cNvSpPr>
          <p:nvPr>
            <p:ph type="title"/>
          </p:nvPr>
        </p:nvSpPr>
        <p:spPr/>
        <p:txBody>
          <a:bodyPr rtlCol="0"/>
          <a:lstStyle>
            <a:extLst/>
          </a:lstStyle>
          <a:p>
            <a:r>
              <a:rPr lang="ru-RU" smtClean="0"/>
              <a:t>Образец заголовка</a:t>
            </a:r>
            <a:endParaRPr lang="en-US"/>
          </a:p>
        </p:txBody>
      </p:sp>
      <p:sp>
        <p:nvSpPr>
          <p:cNvPr id="5" name="Дата 4"/>
          <p:cNvSpPr>
            <a:spLocks noGrp="1"/>
          </p:cNvSpPr>
          <p:nvPr>
            <p:ph type="dt" sz="half" idx="10"/>
          </p:nvPr>
        </p:nvSpPr>
        <p:spPr/>
        <p:txBody>
          <a:bodyPr/>
          <a:lstStyle>
            <a:lvl1pPr>
              <a:defRPr/>
            </a:lvl1pPr>
            <a:extLst/>
          </a:lstStyle>
          <a:p>
            <a:pPr>
              <a:defRPr/>
            </a:pPr>
            <a:fld id="{FC2579E7-BD8A-4AA5-9D5C-8121FA9826CE}" type="datetime1">
              <a:rPr lang="uk-UA" smtClean="0"/>
              <a:pPr>
                <a:defRPr/>
              </a:pPr>
              <a:t>17.01.2020</a:t>
            </a:fld>
            <a:endParaRPr lang="uk-UA"/>
          </a:p>
        </p:txBody>
      </p:sp>
      <p:sp>
        <p:nvSpPr>
          <p:cNvPr id="6" name="Нижний колонтитул 5"/>
          <p:cNvSpPr>
            <a:spLocks noGrp="1"/>
          </p:cNvSpPr>
          <p:nvPr>
            <p:ph type="ftr" sz="quarter" idx="11"/>
          </p:nvPr>
        </p:nvSpPr>
        <p:spPr/>
        <p:txBody>
          <a:bodyPr/>
          <a:lstStyle>
            <a:lvl1pPr>
              <a:defRPr/>
            </a:lvl1pPr>
            <a:extLst/>
          </a:lstStyle>
          <a:p>
            <a:pPr>
              <a:defRPr/>
            </a:pPr>
            <a:endParaRPr lang="uk-UA"/>
          </a:p>
        </p:txBody>
      </p:sp>
      <p:sp>
        <p:nvSpPr>
          <p:cNvPr id="7" name="Номер слайда 6"/>
          <p:cNvSpPr>
            <a:spLocks noGrp="1"/>
          </p:cNvSpPr>
          <p:nvPr>
            <p:ph type="sldNum" sz="quarter" idx="12"/>
          </p:nvPr>
        </p:nvSpPr>
        <p:spPr/>
        <p:txBody>
          <a:bodyPr/>
          <a:lstStyle>
            <a:lvl1pPr>
              <a:defRPr/>
            </a:lvl1pPr>
            <a:extLst/>
          </a:lstStyle>
          <a:p>
            <a:pPr>
              <a:defRPr/>
            </a:pPr>
            <a:fld id="{22E8F3B6-6319-405E-A01A-B8D04FD1A39F}" type="slidenum">
              <a:rPr lang="uk-UA"/>
              <a:pPr>
                <a:defRPr/>
              </a:pPr>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extLst/>
          </a:lstStyle>
          <a:p>
            <a:r>
              <a:rPr lang="ru-RU" smtClean="0"/>
              <a:t>Образец заголовка</a:t>
            </a:r>
            <a:endParaRPr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lvl1pPr>
              <a:defRPr/>
            </a:lvl1pPr>
            <a:extLst/>
          </a:lstStyle>
          <a:p>
            <a:pPr>
              <a:defRPr/>
            </a:pPr>
            <a:fld id="{A5FDC4CA-D1E9-4DD5-84BC-E41FE268E91D}" type="datetime1">
              <a:rPr lang="uk-UA" smtClean="0"/>
              <a:pPr>
                <a:defRPr/>
              </a:pPr>
              <a:t>17.01.2020</a:t>
            </a:fld>
            <a:endParaRPr lang="uk-UA"/>
          </a:p>
        </p:txBody>
      </p:sp>
      <p:sp>
        <p:nvSpPr>
          <p:cNvPr id="8" name="Нижний колонтитул 7"/>
          <p:cNvSpPr>
            <a:spLocks noGrp="1"/>
          </p:cNvSpPr>
          <p:nvPr>
            <p:ph type="ftr" sz="quarter" idx="11"/>
          </p:nvPr>
        </p:nvSpPr>
        <p:spPr/>
        <p:txBody>
          <a:bodyPr/>
          <a:lstStyle>
            <a:lvl1pPr>
              <a:defRPr/>
            </a:lvl1pPr>
            <a:extLst/>
          </a:lstStyle>
          <a:p>
            <a:pPr>
              <a:defRPr/>
            </a:pPr>
            <a:endParaRPr lang="uk-UA"/>
          </a:p>
        </p:txBody>
      </p:sp>
      <p:sp>
        <p:nvSpPr>
          <p:cNvPr id="9" name="Номер слайда 8"/>
          <p:cNvSpPr>
            <a:spLocks noGrp="1"/>
          </p:cNvSpPr>
          <p:nvPr>
            <p:ph type="sldNum" sz="quarter" idx="12"/>
          </p:nvPr>
        </p:nvSpPr>
        <p:spPr/>
        <p:txBody>
          <a:bodyPr/>
          <a:lstStyle>
            <a:lvl1pPr>
              <a:defRPr/>
            </a:lvl1pPr>
            <a:extLst/>
          </a:lstStyle>
          <a:p>
            <a:pPr>
              <a:defRPr/>
            </a:pPr>
            <a:fld id="{2970E288-ABD6-4317-BA33-268DBC55C524}" type="slidenum">
              <a:rPr lang="uk-UA"/>
              <a:pPr>
                <a:defRPr/>
              </a:pPr>
              <a:t>‹#›</a:t>
            </a:fld>
            <a:endParaRPr lang="uk-UA"/>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rtlCol="0"/>
          <a:lstStyle>
            <a:extLst/>
          </a:lstStyle>
          <a:p>
            <a:r>
              <a:rPr lang="ru-RU" smtClean="0"/>
              <a:t>Образец заголовка</a:t>
            </a:r>
            <a:endParaRPr lang="en-US"/>
          </a:p>
        </p:txBody>
      </p:sp>
      <p:sp>
        <p:nvSpPr>
          <p:cNvPr id="3" name="Дата 2"/>
          <p:cNvSpPr>
            <a:spLocks noGrp="1"/>
          </p:cNvSpPr>
          <p:nvPr>
            <p:ph type="dt" sz="half" idx="10"/>
          </p:nvPr>
        </p:nvSpPr>
        <p:spPr/>
        <p:txBody>
          <a:bodyPr/>
          <a:lstStyle>
            <a:lvl1pPr>
              <a:defRPr/>
            </a:lvl1pPr>
            <a:extLst/>
          </a:lstStyle>
          <a:p>
            <a:pPr>
              <a:defRPr/>
            </a:pPr>
            <a:fld id="{B83E6C73-B161-480D-BC72-BD73B2A9E462}" type="datetime1">
              <a:rPr lang="uk-UA" smtClean="0"/>
              <a:pPr>
                <a:defRPr/>
              </a:pPr>
              <a:t>17.01.2020</a:t>
            </a:fld>
            <a:endParaRPr lang="uk-UA"/>
          </a:p>
        </p:txBody>
      </p:sp>
      <p:sp>
        <p:nvSpPr>
          <p:cNvPr id="4" name="Нижний колонтитул 3"/>
          <p:cNvSpPr>
            <a:spLocks noGrp="1"/>
          </p:cNvSpPr>
          <p:nvPr>
            <p:ph type="ftr" sz="quarter" idx="11"/>
          </p:nvPr>
        </p:nvSpPr>
        <p:spPr/>
        <p:txBody>
          <a:bodyPr/>
          <a:lstStyle>
            <a:lvl1pPr>
              <a:defRPr/>
            </a:lvl1pPr>
            <a:extLst/>
          </a:lstStyle>
          <a:p>
            <a:pPr>
              <a:defRPr/>
            </a:pPr>
            <a:endParaRPr lang="uk-UA"/>
          </a:p>
        </p:txBody>
      </p:sp>
      <p:sp>
        <p:nvSpPr>
          <p:cNvPr id="5" name="Номер слайда 4"/>
          <p:cNvSpPr>
            <a:spLocks noGrp="1"/>
          </p:cNvSpPr>
          <p:nvPr>
            <p:ph type="sldNum" sz="quarter" idx="12"/>
          </p:nvPr>
        </p:nvSpPr>
        <p:spPr/>
        <p:txBody>
          <a:bodyPr/>
          <a:lstStyle>
            <a:lvl1pPr>
              <a:defRPr/>
            </a:lvl1pPr>
            <a:extLst/>
          </a:lstStyle>
          <a:p>
            <a:pPr>
              <a:defRPr/>
            </a:pPr>
            <a:fld id="{20FD60AD-2D77-43F7-B552-DEDF2C5E22B1}" type="slidenum">
              <a:rPr lang="uk-UA"/>
              <a:pPr>
                <a:defRPr/>
              </a:pPr>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9"/>
          <p:cNvSpPr>
            <a:spLocks noGrp="1"/>
          </p:cNvSpPr>
          <p:nvPr>
            <p:ph type="dt" sz="half" idx="10"/>
          </p:nvPr>
        </p:nvSpPr>
        <p:spPr/>
        <p:txBody>
          <a:bodyPr/>
          <a:lstStyle>
            <a:lvl1pPr>
              <a:defRPr/>
            </a:lvl1pPr>
          </a:lstStyle>
          <a:p>
            <a:pPr>
              <a:defRPr/>
            </a:pPr>
            <a:fld id="{64312F69-334B-4656-8948-866CBD6ADCAE}" type="datetime1">
              <a:rPr lang="uk-UA" smtClean="0"/>
              <a:pPr>
                <a:defRPr/>
              </a:pPr>
              <a:t>17.01.2020</a:t>
            </a:fld>
            <a:endParaRPr lang="uk-UA"/>
          </a:p>
        </p:txBody>
      </p:sp>
      <p:sp>
        <p:nvSpPr>
          <p:cNvPr id="3" name="Нижний колонтитул 21"/>
          <p:cNvSpPr>
            <a:spLocks noGrp="1"/>
          </p:cNvSpPr>
          <p:nvPr>
            <p:ph type="ftr" sz="quarter" idx="11"/>
          </p:nvPr>
        </p:nvSpPr>
        <p:spPr/>
        <p:txBody>
          <a:bodyPr/>
          <a:lstStyle>
            <a:lvl1pPr>
              <a:defRPr/>
            </a:lvl1pPr>
          </a:lstStyle>
          <a:p>
            <a:pPr>
              <a:defRPr/>
            </a:pPr>
            <a:endParaRPr lang="uk-UA"/>
          </a:p>
        </p:txBody>
      </p:sp>
      <p:sp>
        <p:nvSpPr>
          <p:cNvPr id="4" name="Номер слайда 17"/>
          <p:cNvSpPr>
            <a:spLocks noGrp="1"/>
          </p:cNvSpPr>
          <p:nvPr>
            <p:ph type="sldNum" sz="quarter" idx="12"/>
          </p:nvPr>
        </p:nvSpPr>
        <p:spPr/>
        <p:txBody>
          <a:bodyPr/>
          <a:lstStyle>
            <a:lvl1pPr>
              <a:defRPr/>
            </a:lvl1pPr>
          </a:lstStyle>
          <a:p>
            <a:pPr>
              <a:defRPr/>
            </a:pPr>
            <a:fld id="{E9674048-11A9-48DD-A98B-1044E697FB1D}" type="slidenum">
              <a:rPr lang="uk-UA"/>
              <a:pPr>
                <a:defRPr/>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ru-RU" smtClean="0"/>
              <a:t>Образец заголовка</a:t>
            </a:r>
            <a:endParaRPr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lvl1pPr>
              <a:defRPr/>
            </a:lvl1pPr>
            <a:extLst/>
          </a:lstStyle>
          <a:p>
            <a:pPr>
              <a:defRPr/>
            </a:pPr>
            <a:fld id="{78EA4CE7-E82D-4A3A-B973-1067F84BBF07}" type="datetime1">
              <a:rPr lang="uk-UA" smtClean="0"/>
              <a:pPr>
                <a:defRPr/>
              </a:pPr>
              <a:t>17.01.2020</a:t>
            </a:fld>
            <a:endParaRPr lang="uk-UA"/>
          </a:p>
        </p:txBody>
      </p:sp>
      <p:sp>
        <p:nvSpPr>
          <p:cNvPr id="6" name="Нижний колонтитул 5"/>
          <p:cNvSpPr>
            <a:spLocks noGrp="1"/>
          </p:cNvSpPr>
          <p:nvPr>
            <p:ph type="ftr" sz="quarter" idx="11"/>
          </p:nvPr>
        </p:nvSpPr>
        <p:spPr/>
        <p:txBody>
          <a:bodyPr/>
          <a:lstStyle>
            <a:lvl1pPr>
              <a:defRPr/>
            </a:lvl1pPr>
            <a:extLst/>
          </a:lstStyle>
          <a:p>
            <a:pPr>
              <a:defRPr/>
            </a:pPr>
            <a:endParaRPr lang="uk-UA"/>
          </a:p>
        </p:txBody>
      </p:sp>
      <p:sp>
        <p:nvSpPr>
          <p:cNvPr id="7" name="Номер слайда 6"/>
          <p:cNvSpPr>
            <a:spLocks noGrp="1"/>
          </p:cNvSpPr>
          <p:nvPr>
            <p:ph type="sldNum" sz="quarter" idx="12"/>
          </p:nvPr>
        </p:nvSpPr>
        <p:spPr/>
        <p:txBody>
          <a:bodyPr/>
          <a:lstStyle>
            <a:lvl1pPr>
              <a:defRPr/>
            </a:lvl1pPr>
            <a:extLst/>
          </a:lstStyle>
          <a:p>
            <a:pPr>
              <a:defRPr/>
            </a:pPr>
            <a:fld id="{5D5FA43B-5276-46E2-91B5-6468E45E4DC4}" type="slidenum">
              <a:rPr lang="uk-UA"/>
              <a:pPr>
                <a:defRPr/>
              </a:pPr>
              <a:t>‹#›</a:t>
            </a:fld>
            <a:endParaRPr lang="uk-U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5" name="Полилиния 4"/>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6" name="Полилиния 5"/>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Прямоугольный треугольник 6"/>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8" name="Прямая соединительная линия 7"/>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Нашивка 8"/>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10" name="Нашивка 9"/>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4" name="Текст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ru-RU" noProof="0" smtClean="0"/>
              <a:t>Вставка рисунка</a:t>
            </a:r>
            <a:endParaRPr lang="en-US" noProof="0" dirty="0"/>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ru-RU" smtClean="0"/>
              <a:t>Образец заголовка</a:t>
            </a:r>
            <a:endParaRPr lang="en-US"/>
          </a:p>
        </p:txBody>
      </p:sp>
      <p:sp>
        <p:nvSpPr>
          <p:cNvPr id="11" name="Дата 4"/>
          <p:cNvSpPr>
            <a:spLocks noGrp="1"/>
          </p:cNvSpPr>
          <p:nvPr>
            <p:ph type="dt" sz="half" idx="10"/>
          </p:nvPr>
        </p:nvSpPr>
        <p:spPr/>
        <p:txBody>
          <a:bodyPr/>
          <a:lstStyle>
            <a:lvl1pPr>
              <a:defRPr smtClean="0">
                <a:solidFill>
                  <a:schemeClr val="tx1"/>
                </a:solidFill>
              </a:defRPr>
            </a:lvl1pPr>
            <a:extLst/>
          </a:lstStyle>
          <a:p>
            <a:pPr>
              <a:defRPr/>
            </a:pPr>
            <a:fld id="{938E2926-EA72-4867-96C3-D1401F0D98FC}" type="datetime1">
              <a:rPr lang="uk-UA" smtClean="0"/>
              <a:pPr>
                <a:defRPr/>
              </a:pPr>
              <a:t>17.01.2020</a:t>
            </a:fld>
            <a:endParaRPr lang="uk-UA"/>
          </a:p>
        </p:txBody>
      </p:sp>
      <p:sp>
        <p:nvSpPr>
          <p:cNvPr id="12" name="Нижний колонтитул 5"/>
          <p:cNvSpPr>
            <a:spLocks noGrp="1"/>
          </p:cNvSpPr>
          <p:nvPr>
            <p:ph type="ftr" sz="quarter" idx="11"/>
          </p:nvPr>
        </p:nvSpPr>
        <p:spPr/>
        <p:txBody>
          <a:bodyPr/>
          <a:lstStyle>
            <a:lvl1pPr>
              <a:defRPr>
                <a:solidFill>
                  <a:schemeClr val="tx1"/>
                </a:solidFill>
              </a:defRPr>
            </a:lvl1pPr>
            <a:extLst/>
          </a:lstStyle>
          <a:p>
            <a:pPr>
              <a:defRPr/>
            </a:pPr>
            <a:endParaRPr lang="uk-UA"/>
          </a:p>
        </p:txBody>
      </p:sp>
      <p:sp>
        <p:nvSpPr>
          <p:cNvPr id="13" name="Номер слайда 6"/>
          <p:cNvSpPr>
            <a:spLocks noGrp="1"/>
          </p:cNvSpPr>
          <p:nvPr>
            <p:ph type="sldNum" sz="quarter" idx="12"/>
          </p:nvPr>
        </p:nvSpPr>
        <p:spPr/>
        <p:txBody>
          <a:bodyPr/>
          <a:lstStyle>
            <a:lvl1pPr>
              <a:defRPr smtClean="0">
                <a:solidFill>
                  <a:schemeClr val="tx1"/>
                </a:solidFill>
              </a:defRPr>
            </a:lvl1pPr>
            <a:extLst/>
          </a:lstStyle>
          <a:p>
            <a:pPr>
              <a:defRPr/>
            </a:pPr>
            <a:fld id="{D2A35CE7-F942-4CEA-8062-160B611300B3}" type="slidenum">
              <a:rPr lang="uk-UA"/>
              <a:pPr>
                <a:defRPr/>
              </a:pPr>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715963" y="5002213"/>
            <a:ext cx="3802062" cy="1443037"/>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Полилиния 11"/>
          <p:cNvSpPr>
            <a:spLocks/>
          </p:cNvSpPr>
          <p:nvPr/>
        </p:nvSpPr>
        <p:spPr bwMode="auto">
          <a:xfrm>
            <a:off x="-53975" y="5784850"/>
            <a:ext cx="380206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ru-RU" smtClean="0"/>
              <a:t>Образец заголовка</a:t>
            </a:r>
            <a:endParaRPr lang="en-US"/>
          </a:p>
        </p:txBody>
      </p:sp>
      <p:sp>
        <p:nvSpPr>
          <p:cNvPr id="1033" name="Текст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 name="Дата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smtClean="0">
                <a:solidFill>
                  <a:schemeClr val="tx1"/>
                </a:solidFill>
                <a:latin typeface="+mn-lt"/>
                <a:cs typeface="+mn-cs"/>
              </a:defRPr>
            </a:lvl1pPr>
            <a:extLst/>
          </a:lstStyle>
          <a:p>
            <a:pPr>
              <a:defRPr/>
            </a:pPr>
            <a:fld id="{E978701C-DF53-4F92-9373-45689CD8BCE1}" type="datetime1">
              <a:rPr lang="uk-UA" smtClean="0"/>
              <a:pPr>
                <a:defRPr/>
              </a:pPr>
              <a:t>17.01.2020</a:t>
            </a:fld>
            <a:endParaRPr lang="uk-UA"/>
          </a:p>
        </p:txBody>
      </p:sp>
      <p:sp>
        <p:nvSpPr>
          <p:cNvPr id="22" name="Нижний колонтитул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cs typeface="+mn-cs"/>
              </a:defRPr>
            </a:lvl1pPr>
            <a:extLst/>
          </a:lstStyle>
          <a:p>
            <a:pPr>
              <a:defRPr/>
            </a:pPr>
            <a:endParaRPr lang="uk-UA"/>
          </a:p>
        </p:txBody>
      </p:sp>
      <p:sp>
        <p:nvSpPr>
          <p:cNvPr id="18" name="Номер слайда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smtClean="0">
                <a:solidFill>
                  <a:schemeClr val="tx1"/>
                </a:solidFill>
                <a:latin typeface="+mn-lt"/>
                <a:cs typeface="+mn-cs"/>
              </a:defRPr>
            </a:lvl1pPr>
            <a:extLst/>
          </a:lstStyle>
          <a:p>
            <a:pPr>
              <a:defRPr/>
            </a:pPr>
            <a:fld id="{6E007E92-8CED-42DC-9656-B95809126A37}" type="slidenum">
              <a:rPr lang="uk-UA"/>
              <a:pPr>
                <a:defRPr/>
              </a:pPr>
              <a:t>‹#›</a:t>
            </a:fld>
            <a:endParaRPr lang="uk-UA"/>
          </a:p>
        </p:txBody>
      </p:sp>
    </p:spTree>
  </p:cSld>
  <p:clrMap bg1="lt1" tx1="dk1" bg2="lt2" tx2="dk2" accent1="accent1" accent2="accent2" accent3="accent3" accent4="accent4" accent5="accent5" accent6="accent6" hlink="hlink" folHlink="folHlink"/>
  <p:sldLayoutIdLst>
    <p:sldLayoutId id="2147483695" r:id="rId1"/>
    <p:sldLayoutId id="2147483691" r:id="rId2"/>
    <p:sldLayoutId id="2147483696" r:id="rId3"/>
    <p:sldLayoutId id="2147483697" r:id="rId4"/>
    <p:sldLayoutId id="2147483698" r:id="rId5"/>
    <p:sldLayoutId id="2147483699" r:id="rId6"/>
    <p:sldLayoutId id="2147483692" r:id="rId7"/>
    <p:sldLayoutId id="2147483700" r:id="rId8"/>
    <p:sldLayoutId id="2147483701" r:id="rId9"/>
    <p:sldLayoutId id="2147483693" r:id="rId10"/>
    <p:sldLayoutId id="2147483694" r:id="rId11"/>
  </p:sldLayoutIdLst>
  <p:hf hdr="0" ftr="0" dt="0"/>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85720" y="1571612"/>
            <a:ext cx="8715436" cy="3429024"/>
          </a:xfrm>
        </p:spPr>
        <p:txBody>
          <a:bodyPr>
            <a:normAutofit fontScale="90000"/>
          </a:bodyPr>
          <a:lstStyle/>
          <a:p>
            <a:pPr algn="ctr" fontAlgn="auto">
              <a:spcAft>
                <a:spcPts val="0"/>
              </a:spcAft>
              <a:defRPr/>
            </a:pPr>
            <a:r>
              <a:rPr lang="ru-RU" b="0" dirty="0" smtClean="0">
                <a:solidFill>
                  <a:schemeClr val="accent2">
                    <a:lumMod val="50000"/>
                  </a:schemeClr>
                </a:solidFill>
                <a:latin typeface="Georgia" pitchFamily="18" charset="0"/>
                <a:ea typeface="Academia Libera" pitchFamily="18" charset="0"/>
                <a:cs typeface="Academia Libera" pitchFamily="18" charset="0"/>
              </a:rPr>
              <a:t/>
            </a:r>
            <a:br>
              <a:rPr lang="ru-RU" b="0" dirty="0" smtClean="0">
                <a:solidFill>
                  <a:schemeClr val="accent2">
                    <a:lumMod val="50000"/>
                  </a:schemeClr>
                </a:solidFill>
                <a:latin typeface="Georgia" pitchFamily="18" charset="0"/>
                <a:ea typeface="Academia Libera" pitchFamily="18" charset="0"/>
                <a:cs typeface="Academia Libera" pitchFamily="18" charset="0"/>
              </a:rPr>
            </a:br>
            <a:r>
              <a:rPr lang="ru-RU" b="0" dirty="0" smtClean="0">
                <a:solidFill>
                  <a:schemeClr val="accent2">
                    <a:lumMod val="50000"/>
                  </a:schemeClr>
                </a:solidFill>
                <a:latin typeface="Georgia" pitchFamily="18" charset="0"/>
                <a:ea typeface="Academia Libera" pitchFamily="18" charset="0"/>
                <a:cs typeface="Academia Libera" pitchFamily="18" charset="0"/>
              </a:rPr>
              <a:t/>
            </a:r>
            <a:br>
              <a:rPr lang="ru-RU" b="0" dirty="0" smtClean="0">
                <a:solidFill>
                  <a:schemeClr val="accent2">
                    <a:lumMod val="50000"/>
                  </a:schemeClr>
                </a:solidFill>
                <a:latin typeface="Georgia" pitchFamily="18" charset="0"/>
                <a:ea typeface="Academia Libera" pitchFamily="18" charset="0"/>
                <a:cs typeface="Academia Libera" pitchFamily="18" charset="0"/>
              </a:rPr>
            </a:br>
            <a:r>
              <a:rPr lang="uk-UA" sz="3600" b="0" dirty="0" smtClean="0">
                <a:solidFill>
                  <a:srgbClr val="620E12"/>
                </a:solidFill>
                <a:latin typeface="Georgia" pitchFamily="18" charset="0"/>
                <a:ea typeface="Academia Libera" pitchFamily="18" charset="0"/>
                <a:cs typeface="Academia Libera" pitchFamily="18" charset="0"/>
              </a:rPr>
              <a:t/>
            </a:r>
            <a:br>
              <a:rPr lang="uk-UA" sz="3600" b="0" dirty="0" smtClean="0">
                <a:solidFill>
                  <a:srgbClr val="620E12"/>
                </a:solidFill>
                <a:latin typeface="Georgia" pitchFamily="18" charset="0"/>
                <a:ea typeface="Academia Libera" pitchFamily="18" charset="0"/>
                <a:cs typeface="Academia Libera" pitchFamily="18" charset="0"/>
              </a:rPr>
            </a:br>
            <a:r>
              <a:rPr lang="uk-UA" sz="4000" b="0" dirty="0" smtClean="0">
                <a:solidFill>
                  <a:srgbClr val="620E12"/>
                </a:solidFill>
                <a:latin typeface="Lucida Sans Unicode" pitchFamily="34" charset="0"/>
                <a:ea typeface="Academia Libera" pitchFamily="18" charset="0"/>
                <a:cs typeface="Lucida Sans Unicode" pitchFamily="34" charset="0"/>
              </a:rPr>
              <a:t>Організація роботи </a:t>
            </a:r>
            <a:br>
              <a:rPr lang="uk-UA" sz="4000" b="0" dirty="0" smtClean="0">
                <a:solidFill>
                  <a:srgbClr val="620E12"/>
                </a:solidFill>
                <a:latin typeface="Lucida Sans Unicode" pitchFamily="34" charset="0"/>
                <a:ea typeface="Academia Libera" pitchFamily="18" charset="0"/>
                <a:cs typeface="Lucida Sans Unicode" pitchFamily="34" charset="0"/>
              </a:rPr>
            </a:br>
            <a:r>
              <a:rPr lang="uk-UA" sz="4000" b="0" dirty="0" smtClean="0">
                <a:solidFill>
                  <a:srgbClr val="620E12"/>
                </a:solidFill>
                <a:latin typeface="Lucida Sans Unicode" pitchFamily="34" charset="0"/>
                <a:ea typeface="Academia Libera" pitchFamily="18" charset="0"/>
                <a:cs typeface="Lucida Sans Unicode" pitchFamily="34" charset="0"/>
              </a:rPr>
              <a:t>з обдарованими дітьми </a:t>
            </a:r>
            <a:br>
              <a:rPr lang="uk-UA" sz="4000" b="0" dirty="0" smtClean="0">
                <a:solidFill>
                  <a:srgbClr val="620E12"/>
                </a:solidFill>
                <a:latin typeface="Lucida Sans Unicode" pitchFamily="34" charset="0"/>
                <a:ea typeface="Academia Libera" pitchFamily="18" charset="0"/>
                <a:cs typeface="Lucida Sans Unicode" pitchFamily="34" charset="0"/>
              </a:rPr>
            </a:br>
            <a:r>
              <a:rPr lang="uk-UA" sz="4000" b="0" dirty="0" smtClean="0">
                <a:solidFill>
                  <a:srgbClr val="620E12"/>
                </a:solidFill>
                <a:latin typeface="Lucida Sans Unicode" pitchFamily="34" charset="0"/>
                <a:ea typeface="Academia Libera" pitchFamily="18" charset="0"/>
                <a:cs typeface="Lucida Sans Unicode" pitchFamily="34" charset="0"/>
              </a:rPr>
              <a:t>на уроках зарубіжної літератури</a:t>
            </a:r>
            <a:r>
              <a:rPr lang="uk-UA" sz="2000" b="0" dirty="0" smtClean="0">
                <a:solidFill>
                  <a:srgbClr val="620E12"/>
                </a:solidFill>
                <a:latin typeface="Lucida Sans Unicode" pitchFamily="34" charset="0"/>
                <a:ea typeface="Academia Libera" pitchFamily="18" charset="0"/>
                <a:cs typeface="Lucida Sans Unicode" pitchFamily="34" charset="0"/>
              </a:rPr>
              <a:t/>
            </a:r>
            <a:br>
              <a:rPr lang="uk-UA" sz="2000" b="0" dirty="0" smtClean="0">
                <a:solidFill>
                  <a:srgbClr val="620E12"/>
                </a:solidFill>
                <a:latin typeface="Lucida Sans Unicode" pitchFamily="34" charset="0"/>
                <a:ea typeface="Academia Libera" pitchFamily="18" charset="0"/>
                <a:cs typeface="Lucida Sans Unicode" pitchFamily="34" charset="0"/>
              </a:rPr>
            </a:br>
            <a:r>
              <a:rPr lang="uk-UA" sz="2000" b="0" dirty="0" smtClean="0">
                <a:solidFill>
                  <a:srgbClr val="620E12"/>
                </a:solidFill>
                <a:latin typeface="Lucida Sans Unicode" pitchFamily="34" charset="0"/>
                <a:ea typeface="Academia Libera" pitchFamily="18" charset="0"/>
                <a:cs typeface="Lucida Sans Unicode" pitchFamily="34" charset="0"/>
              </a:rPr>
              <a:t/>
            </a:r>
            <a:br>
              <a:rPr lang="uk-UA" sz="2000" b="0" dirty="0" smtClean="0">
                <a:solidFill>
                  <a:srgbClr val="620E12"/>
                </a:solidFill>
                <a:latin typeface="Lucida Sans Unicode" pitchFamily="34" charset="0"/>
                <a:ea typeface="Academia Libera" pitchFamily="18" charset="0"/>
                <a:cs typeface="Lucida Sans Unicode" pitchFamily="34" charset="0"/>
              </a:rPr>
            </a:br>
            <a:r>
              <a:rPr lang="ru-RU" sz="2000" b="0" dirty="0" smtClean="0">
                <a:solidFill>
                  <a:srgbClr val="8F151B"/>
                </a:solidFill>
                <a:latin typeface="Lucida Sans Unicode" pitchFamily="34" charset="0"/>
                <a:ea typeface="Academia Libera" pitchFamily="18" charset="0"/>
                <a:cs typeface="Lucida Sans Unicode" pitchFamily="34" charset="0"/>
              </a:rPr>
              <a:t>З </a:t>
            </a:r>
            <a:r>
              <a:rPr lang="ru-RU" sz="2000" b="0" dirty="0" err="1" smtClean="0">
                <a:solidFill>
                  <a:srgbClr val="8F151B"/>
                </a:solidFill>
                <a:latin typeface="Lucida Sans Unicode" pitchFamily="34" charset="0"/>
                <a:ea typeface="Academia Libera" pitchFamily="18" charset="0"/>
                <a:cs typeface="Lucida Sans Unicode" pitchFamily="34" charset="0"/>
              </a:rPr>
              <a:t>досвіду</a:t>
            </a:r>
            <a:r>
              <a:rPr lang="ru-RU" sz="2000" b="0" dirty="0" smtClean="0">
                <a:solidFill>
                  <a:srgbClr val="8F151B"/>
                </a:solidFill>
                <a:latin typeface="Lucida Sans Unicode" pitchFamily="34" charset="0"/>
                <a:ea typeface="Academia Libera" pitchFamily="18" charset="0"/>
                <a:cs typeface="Lucida Sans Unicode" pitchFamily="34" charset="0"/>
              </a:rPr>
              <a:t>  </a:t>
            </a:r>
            <a:r>
              <a:rPr lang="ru-RU" sz="2000" b="0" dirty="0" err="1" smtClean="0">
                <a:solidFill>
                  <a:srgbClr val="8F151B"/>
                </a:solidFill>
                <a:latin typeface="Lucida Sans Unicode" pitchFamily="34" charset="0"/>
                <a:ea typeface="Academia Libera" pitchFamily="18" charset="0"/>
                <a:cs typeface="Lucida Sans Unicode" pitchFamily="34" charset="0"/>
              </a:rPr>
              <a:t>роботиРуденко</a:t>
            </a:r>
            <a:r>
              <a:rPr lang="ru-RU" sz="2000" b="0" dirty="0" smtClean="0">
                <a:solidFill>
                  <a:srgbClr val="8F151B"/>
                </a:solidFill>
                <a:latin typeface="Lucida Sans Unicode" pitchFamily="34" charset="0"/>
                <a:ea typeface="Academia Libera" pitchFamily="18" charset="0"/>
                <a:cs typeface="Lucida Sans Unicode" pitchFamily="34" charset="0"/>
              </a:rPr>
              <a:t> </a:t>
            </a:r>
            <a:r>
              <a:rPr lang="ru-RU" sz="2000" b="0" dirty="0" err="1" smtClean="0">
                <a:solidFill>
                  <a:srgbClr val="8F151B"/>
                </a:solidFill>
                <a:latin typeface="Lucida Sans Unicode" pitchFamily="34" charset="0"/>
                <a:ea typeface="Academia Libera" pitchFamily="18" charset="0"/>
                <a:cs typeface="Lucida Sans Unicode" pitchFamily="34" charset="0"/>
              </a:rPr>
              <a:t>Світлани</a:t>
            </a:r>
            <a:r>
              <a:rPr lang="ru-RU" sz="2000" b="0" dirty="0" smtClean="0">
                <a:solidFill>
                  <a:srgbClr val="8F151B"/>
                </a:solidFill>
                <a:latin typeface="Lucida Sans Unicode" pitchFamily="34" charset="0"/>
                <a:ea typeface="Academia Libera" pitchFamily="18" charset="0"/>
                <a:cs typeface="Lucida Sans Unicode" pitchFamily="34" charset="0"/>
              </a:rPr>
              <a:t> </a:t>
            </a:r>
            <a:r>
              <a:rPr lang="ru-RU" sz="2000" b="0" dirty="0" err="1" smtClean="0">
                <a:solidFill>
                  <a:srgbClr val="8F151B"/>
                </a:solidFill>
                <a:latin typeface="Lucida Sans Unicode" pitchFamily="34" charset="0"/>
                <a:ea typeface="Academia Libera" pitchFamily="18" charset="0"/>
                <a:cs typeface="Lucida Sans Unicode" pitchFamily="34" charset="0"/>
              </a:rPr>
              <a:t>Петрівни</a:t>
            </a:r>
            <a:r>
              <a:rPr lang="ru-RU" sz="2000" b="0" dirty="0" smtClean="0">
                <a:solidFill>
                  <a:srgbClr val="8F151B"/>
                </a:solidFill>
                <a:latin typeface="Lucida Sans Unicode" pitchFamily="34" charset="0"/>
                <a:ea typeface="Academia Libera" pitchFamily="18" charset="0"/>
                <a:cs typeface="Lucida Sans Unicode" pitchFamily="34" charset="0"/>
              </a:rPr>
              <a:t>,</a:t>
            </a:r>
            <a:r>
              <a:rPr lang="ru-RU" sz="2000" b="0" dirty="0" smtClean="0">
                <a:solidFill>
                  <a:srgbClr val="8F151B"/>
                </a:solidFill>
                <a:latin typeface="Lucida Sans Unicode" pitchFamily="34" charset="0"/>
                <a:ea typeface="Academia Libera" pitchFamily="18" charset="0"/>
                <a:cs typeface="Lucida Sans Unicode" pitchFamily="34" charset="0"/>
              </a:rPr>
              <a:t/>
            </a:r>
            <a:br>
              <a:rPr lang="ru-RU" sz="2000" b="0" dirty="0" smtClean="0">
                <a:solidFill>
                  <a:srgbClr val="8F151B"/>
                </a:solidFill>
                <a:latin typeface="Lucida Sans Unicode" pitchFamily="34" charset="0"/>
                <a:ea typeface="Academia Libera" pitchFamily="18" charset="0"/>
                <a:cs typeface="Lucida Sans Unicode" pitchFamily="34" charset="0"/>
              </a:rPr>
            </a:br>
            <a:r>
              <a:rPr lang="ru-RU" sz="2000" b="0" dirty="0" smtClean="0">
                <a:solidFill>
                  <a:srgbClr val="8F151B"/>
                </a:solidFill>
                <a:latin typeface="Lucida Sans Unicode" pitchFamily="34" charset="0"/>
                <a:ea typeface="Academia Libera" pitchFamily="18" charset="0"/>
                <a:cs typeface="Lucida Sans Unicode" pitchFamily="34" charset="0"/>
              </a:rPr>
              <a:t>учителя </a:t>
            </a:r>
            <a:r>
              <a:rPr lang="ru-RU" sz="2000" b="0" dirty="0" err="1" smtClean="0">
                <a:solidFill>
                  <a:srgbClr val="8F151B"/>
                </a:solidFill>
                <a:latin typeface="Lucida Sans Unicode" pitchFamily="34" charset="0"/>
                <a:ea typeface="Academia Libera" pitchFamily="18" charset="0"/>
                <a:cs typeface="Lucida Sans Unicode" pitchFamily="34" charset="0"/>
              </a:rPr>
              <a:t>зарубіжної</a:t>
            </a:r>
            <a:r>
              <a:rPr lang="ru-RU" sz="2000" b="0" dirty="0" smtClean="0">
                <a:solidFill>
                  <a:srgbClr val="8F151B"/>
                </a:solidFill>
                <a:latin typeface="Lucida Sans Unicode" pitchFamily="34" charset="0"/>
                <a:ea typeface="Academia Libera" pitchFamily="18" charset="0"/>
                <a:cs typeface="Lucida Sans Unicode" pitchFamily="34" charset="0"/>
              </a:rPr>
              <a:t> </a:t>
            </a:r>
            <a:r>
              <a:rPr lang="ru-RU" sz="2000" b="0" dirty="0" err="1" smtClean="0">
                <a:solidFill>
                  <a:srgbClr val="8F151B"/>
                </a:solidFill>
                <a:latin typeface="Lucida Sans Unicode" pitchFamily="34" charset="0"/>
                <a:ea typeface="Academia Libera" pitchFamily="18" charset="0"/>
                <a:cs typeface="Lucida Sans Unicode" pitchFamily="34" charset="0"/>
              </a:rPr>
              <a:t>літератури</a:t>
            </a:r>
            <a:r>
              <a:rPr lang="ru-RU" sz="2000" b="0" dirty="0" smtClean="0">
                <a:solidFill>
                  <a:srgbClr val="8F151B"/>
                </a:solidFill>
                <a:latin typeface="Lucida Sans Unicode" pitchFamily="34" charset="0"/>
                <a:ea typeface="Academia Libera" pitchFamily="18" charset="0"/>
                <a:cs typeface="Lucida Sans Unicode" pitchFamily="34" charset="0"/>
              </a:rPr>
              <a:t/>
            </a:r>
            <a:br>
              <a:rPr lang="ru-RU" sz="2000" b="0" dirty="0" smtClean="0">
                <a:solidFill>
                  <a:srgbClr val="8F151B"/>
                </a:solidFill>
                <a:latin typeface="Lucida Sans Unicode" pitchFamily="34" charset="0"/>
                <a:ea typeface="Academia Libera" pitchFamily="18" charset="0"/>
                <a:cs typeface="Lucida Sans Unicode" pitchFamily="34" charset="0"/>
              </a:rPr>
            </a:br>
            <a:r>
              <a:rPr lang="ru-RU" sz="2000" b="0" dirty="0" smtClean="0">
                <a:solidFill>
                  <a:srgbClr val="8F151B"/>
                </a:solidFill>
                <a:latin typeface="Lucida Sans Unicode" pitchFamily="34" charset="0"/>
                <a:ea typeface="Academia Libera" pitchFamily="18" charset="0"/>
                <a:cs typeface="Lucida Sans Unicode" pitchFamily="34" charset="0"/>
              </a:rPr>
              <a:t>  </a:t>
            </a:r>
            <a:r>
              <a:rPr lang="uk-UA" sz="2000" b="0" dirty="0" smtClean="0">
                <a:solidFill>
                  <a:srgbClr val="8F151B"/>
                </a:solidFill>
                <a:latin typeface="Lucida Sans Unicode" pitchFamily="34" charset="0"/>
                <a:ea typeface="Academia Libera" pitchFamily="18" charset="0"/>
                <a:cs typeface="Lucida Sans Unicode" pitchFamily="34" charset="0"/>
              </a:rPr>
              <a:t>Королі</a:t>
            </a:r>
            <a:r>
              <a:rPr lang="uk-UA" sz="2000" b="0" dirty="0" smtClean="0">
                <a:solidFill>
                  <a:srgbClr val="8F151B"/>
                </a:solidFill>
                <a:latin typeface="Lucida Sans Unicode" pitchFamily="34" charset="0"/>
                <a:ea typeface="Academia Libera" pitchFamily="18" charset="0"/>
                <a:cs typeface="Lucida Sans Unicode" pitchFamily="34" charset="0"/>
              </a:rPr>
              <a:t>вської </a:t>
            </a:r>
            <a:r>
              <a:rPr lang="uk-UA" sz="2000" b="0" dirty="0" smtClean="0">
                <a:solidFill>
                  <a:srgbClr val="8F151B"/>
                </a:solidFill>
                <a:latin typeface="Lucida Sans Unicode" pitchFamily="34" charset="0"/>
                <a:ea typeface="Academia Libera" pitchFamily="18" charset="0"/>
                <a:cs typeface="Lucida Sans Unicode" pitchFamily="34" charset="0"/>
              </a:rPr>
              <a:t>загальноосвітньої школи І – </a:t>
            </a:r>
            <a:r>
              <a:rPr lang="uk-UA" sz="2000" b="0" dirty="0" smtClean="0">
                <a:solidFill>
                  <a:srgbClr val="8F151B"/>
                </a:solidFill>
                <a:latin typeface="Lucida Sans Unicode" pitchFamily="34" charset="0"/>
                <a:ea typeface="Academia Libera" pitchFamily="18" charset="0"/>
                <a:cs typeface="Lucida Sans Unicode" pitchFamily="34" charset="0"/>
              </a:rPr>
              <a:t>ІІ </a:t>
            </a:r>
            <a:r>
              <a:rPr lang="uk-UA" sz="2000" b="0" dirty="0" smtClean="0">
                <a:solidFill>
                  <a:srgbClr val="8F151B"/>
                </a:solidFill>
                <a:latin typeface="Lucida Sans Unicode" pitchFamily="34" charset="0"/>
                <a:ea typeface="Academia Libera" pitchFamily="18" charset="0"/>
                <a:cs typeface="Lucida Sans Unicode" pitchFamily="34" charset="0"/>
              </a:rPr>
              <a:t>ступенів</a:t>
            </a:r>
            <a:r>
              <a:rPr lang="uk-UA" sz="2000" dirty="0" smtClean="0">
                <a:solidFill>
                  <a:srgbClr val="595959"/>
                </a:solidFill>
                <a:latin typeface="Times New Roman" pitchFamily="18" charset="0"/>
                <a:ea typeface="Academia Libera" pitchFamily="18" charset="0"/>
                <a:cs typeface="Times New Roman" pitchFamily="18" charset="0"/>
              </a:rPr>
              <a:t/>
            </a:r>
            <a:br>
              <a:rPr lang="uk-UA" sz="2000" dirty="0" smtClean="0">
                <a:solidFill>
                  <a:srgbClr val="595959"/>
                </a:solidFill>
                <a:latin typeface="Times New Roman" pitchFamily="18" charset="0"/>
                <a:ea typeface="Academia Libera" pitchFamily="18" charset="0"/>
                <a:cs typeface="Times New Roman" pitchFamily="18" charset="0"/>
              </a:rPr>
            </a:br>
            <a:endParaRPr lang="uk-UA" sz="2000" dirty="0">
              <a:solidFill>
                <a:srgbClr val="8F151B"/>
              </a:solidFill>
              <a:latin typeface="Georgia" pitchFamily="18" charset="0"/>
              <a:ea typeface="Academia Libera" pitchFamily="18" charset="0"/>
              <a:cs typeface="Academia Libera" pitchFamily="18" charset="0"/>
            </a:endParaRPr>
          </a:p>
        </p:txBody>
      </p:sp>
      <p:sp>
        <p:nvSpPr>
          <p:cNvPr id="3" name="Подзаголовок 2"/>
          <p:cNvSpPr>
            <a:spLocks noGrp="1"/>
          </p:cNvSpPr>
          <p:nvPr>
            <p:ph type="subTitle" idx="1"/>
          </p:nvPr>
        </p:nvSpPr>
        <p:spPr>
          <a:xfrm>
            <a:off x="1000100" y="357166"/>
            <a:ext cx="7772400" cy="1143008"/>
          </a:xfrm>
        </p:spPr>
        <p:txBody>
          <a:bodyPr>
            <a:normAutofit/>
          </a:bodyPr>
          <a:lstStyle/>
          <a:p>
            <a:pPr marR="0" algn="ctr"/>
            <a:endParaRPr lang="ru-RU" sz="1400" dirty="0" smtClean="0">
              <a:latin typeface="Times New Roman" pitchFamily="18" charset="0"/>
              <a:ea typeface="Academia Libera" pitchFamily="18" charset="0"/>
              <a:cs typeface="Times New Roman" pitchFamily="18" charset="0"/>
            </a:endParaRPr>
          </a:p>
          <a:p>
            <a:pPr marR="0" algn="ctr"/>
            <a:r>
              <a:rPr lang="uk-UA" sz="1800" dirty="0" smtClean="0">
                <a:solidFill>
                  <a:srgbClr val="595959"/>
                </a:solidFill>
                <a:latin typeface="Times New Roman" pitchFamily="18" charset="0"/>
                <a:ea typeface="Academia Libera" pitchFamily="18" charset="0"/>
                <a:cs typeface="Times New Roman" pitchFamily="18" charset="0"/>
              </a:rPr>
              <a:t>В</a:t>
            </a:r>
            <a:r>
              <a:rPr lang="uk-UA" sz="1800" dirty="0" smtClean="0">
                <a:solidFill>
                  <a:srgbClr val="595959"/>
                </a:solidFill>
                <a:latin typeface="Times New Roman" pitchFamily="18" charset="0"/>
                <a:ea typeface="Academia Libera" pitchFamily="18" charset="0"/>
                <a:cs typeface="Times New Roman" pitchFamily="18" charset="0"/>
              </a:rPr>
              <a:t>ідділ освіти Борщівської міської ради</a:t>
            </a:r>
            <a:endParaRPr lang="en-US" sz="1800" dirty="0" smtClean="0">
              <a:solidFill>
                <a:srgbClr val="595959"/>
              </a:solidFill>
              <a:latin typeface="Times New Roman" pitchFamily="18" charset="0"/>
              <a:ea typeface="Academia Libera" pitchFamily="18" charset="0"/>
              <a:cs typeface="Times New Roman" pitchFamily="18" charset="0"/>
            </a:endParaRPr>
          </a:p>
          <a:p>
            <a:pPr marR="0" algn="ctr"/>
            <a:r>
              <a:rPr lang="uk-UA" sz="1800" dirty="0" smtClean="0">
                <a:solidFill>
                  <a:srgbClr val="595959"/>
                </a:solidFill>
                <a:latin typeface="Times New Roman" pitchFamily="18" charset="0"/>
                <a:ea typeface="Academia Libera" pitchFamily="18" charset="0"/>
                <a:cs typeface="Times New Roman" pitchFamily="18" charset="0"/>
              </a:rPr>
              <a:t>Королівська загальноосвітня школа І-ІІ ступенів</a:t>
            </a:r>
            <a:endParaRPr lang="ru-RU" sz="1800" dirty="0" smtClean="0">
              <a:solidFill>
                <a:srgbClr val="595959"/>
              </a:solidFill>
              <a:latin typeface="Times New Roman" pitchFamily="18" charset="0"/>
              <a:ea typeface="Academia Libera" pitchFamily="18" charset="0"/>
              <a:cs typeface="Times New Roman" pitchFamily="18" charset="0"/>
            </a:endParaRPr>
          </a:p>
          <a:p>
            <a:pPr marR="0" algn="ctr"/>
            <a:endParaRPr lang="uk-UA" sz="1400" dirty="0" smtClean="0">
              <a:solidFill>
                <a:srgbClr val="595959"/>
              </a:solidFill>
              <a:latin typeface="Times New Roman" pitchFamily="18" charset="0"/>
              <a:ea typeface="Academia Libera" pitchFamily="18" charset="0"/>
              <a:cs typeface="Times New Roman" pitchFamily="18" charset="0"/>
            </a:endParaRPr>
          </a:p>
        </p:txBody>
      </p:sp>
      <p:sp>
        <p:nvSpPr>
          <p:cNvPr id="4" name="Номер слайда 3"/>
          <p:cNvSpPr>
            <a:spLocks noGrp="1"/>
          </p:cNvSpPr>
          <p:nvPr>
            <p:ph type="sldNum" sz="quarter" idx="12"/>
          </p:nvPr>
        </p:nvSpPr>
        <p:spPr/>
        <p:txBody>
          <a:bodyPr/>
          <a:lstStyle/>
          <a:p>
            <a:pPr>
              <a:defRPr/>
            </a:pPr>
            <a:fld id="{265A86DD-AA38-4012-8CDC-A7E9F32E6333}" type="slidenum">
              <a:rPr lang="uk-UA" smtClean="0"/>
              <a:pPr>
                <a:defRPr/>
              </a:pPr>
              <a:t>1</a:t>
            </a:fld>
            <a:endParaRPr lang="uk-UA"/>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929190" y="1928802"/>
            <a:ext cx="3929090" cy="4643470"/>
          </a:xfrm>
        </p:spPr>
        <p:txBody>
          <a:bodyPr/>
          <a:lstStyle/>
          <a:p>
            <a:pPr marL="0" indent="432000" algn="just">
              <a:spcBef>
                <a:spcPts val="0"/>
              </a:spcBef>
              <a:buNone/>
            </a:pPr>
            <a:endParaRPr lang="ru-RU" sz="500" i="1" dirty="0" smtClean="0">
              <a:latin typeface="Times New Roman" pitchFamily="18" charset="0"/>
              <a:ea typeface="Academia Libera" pitchFamily="18" charset="0"/>
              <a:cs typeface="Times New Roman" pitchFamily="18" charset="0"/>
            </a:endParaRPr>
          </a:p>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3.</a:t>
            </a:r>
          </a:p>
          <a:p>
            <a:pPr marL="0" indent="432000" algn="just">
              <a:spcBef>
                <a:spcPts val="0"/>
              </a:spcBef>
              <a:buNone/>
            </a:pPr>
            <a:r>
              <a:rPr lang="ru-RU" sz="1400" dirty="0" err="1" smtClean="0">
                <a:latin typeface="Arial Narrow" pitchFamily="34" charset="0"/>
                <a:ea typeface="Academia Libera" pitchFamily="18" charset="0"/>
                <a:cs typeface="Times New Roman" pitchFamily="18" charset="0"/>
              </a:rPr>
              <a:t>Підготуйте</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повідомлення</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Байронізм</a:t>
            </a:r>
            <a:r>
              <a:rPr lang="ru-RU" sz="1400" dirty="0" smtClean="0">
                <a:latin typeface="Arial Narrow" pitchFamily="34" charset="0"/>
                <a:ea typeface="Academia Libera" pitchFamily="18" charset="0"/>
                <a:cs typeface="Times New Roman" pitchFamily="18" charset="0"/>
              </a:rPr>
              <a:t> як </a:t>
            </a:r>
            <a:r>
              <a:rPr lang="ru-RU" sz="1400" dirty="0" err="1" smtClean="0">
                <a:latin typeface="Arial Narrow" pitchFamily="34" charset="0"/>
                <a:ea typeface="Academia Libera" pitchFamily="18" charset="0"/>
                <a:cs typeface="Times New Roman" pitchFamily="18" charset="0"/>
              </a:rPr>
              <a:t>прояв</a:t>
            </a:r>
            <a:r>
              <a:rPr lang="ru-RU" sz="1400" dirty="0" smtClean="0">
                <a:latin typeface="Arial Narrow" pitchFamily="34" charset="0"/>
                <a:ea typeface="Academia Libera" pitchFamily="18" charset="0"/>
                <a:cs typeface="Times New Roman" pitchFamily="18" charset="0"/>
              </a:rPr>
              <a:t> романтизму»,  </a:t>
            </a:r>
            <a:r>
              <a:rPr lang="ru-RU" sz="1400" dirty="0" err="1" smtClean="0">
                <a:latin typeface="Arial Narrow" pitchFamily="34" charset="0"/>
                <a:ea typeface="Academia Libera" pitchFamily="18" charset="0"/>
                <a:cs typeface="Times New Roman" pitchFamily="18" charset="0"/>
              </a:rPr>
              <a:t>скориставшись</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відповідною</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статтею</a:t>
            </a:r>
            <a:r>
              <a:rPr lang="ru-RU" sz="1400" dirty="0" smtClean="0">
                <a:latin typeface="Arial Narrow" pitchFamily="34" charset="0"/>
                <a:ea typeface="Academia Libera" pitchFamily="18" charset="0"/>
                <a:cs typeface="Times New Roman" pitchFamily="18" charset="0"/>
              </a:rPr>
              <a:t> в  «</a:t>
            </a:r>
            <a:r>
              <a:rPr lang="uk-UA" sz="1400" dirty="0" smtClean="0">
                <a:latin typeface="Arial Narrow" pitchFamily="34" charset="0"/>
                <a:cs typeface="Times New Roman" pitchFamily="18" charset="0"/>
              </a:rPr>
              <a:t>Лексиконі загального та порівняльного </a:t>
            </a:r>
            <a:r>
              <a:rPr lang="uk-UA" sz="1400" dirty="0" err="1" smtClean="0">
                <a:latin typeface="Arial Narrow" pitchFamily="34" charset="0"/>
                <a:cs typeface="Times New Roman" pitchFamily="18" charset="0"/>
              </a:rPr>
              <a:t>літературознавства”</a:t>
            </a:r>
            <a:r>
              <a:rPr lang="uk-UA" sz="1400" dirty="0" smtClean="0">
                <a:latin typeface="Arial Narrow" pitchFamily="34" charset="0"/>
                <a:cs typeface="Times New Roman" pitchFamily="18" charset="0"/>
              </a:rPr>
              <a:t> (с. 54 – 56)                        </a:t>
            </a:r>
            <a:r>
              <a:rPr lang="ru-RU" sz="1400" dirty="0" smtClean="0">
                <a:latin typeface="Arial Narrow" pitchFamily="34" charset="0"/>
                <a:ea typeface="Academia Libera" pitchFamily="18" charset="0"/>
                <a:cs typeface="Times New Roman" pitchFamily="18" charset="0"/>
              </a:rPr>
              <a:t> (9 </a:t>
            </a:r>
            <a:r>
              <a:rPr lang="ru-RU" sz="1400" dirty="0" err="1" smtClean="0">
                <a:latin typeface="Arial Narrow" pitchFamily="34" charset="0"/>
                <a:ea typeface="Academia Libera" pitchFamily="18" charset="0"/>
                <a:cs typeface="Times New Roman" pitchFamily="18" charset="0"/>
              </a:rPr>
              <a:t>клас</a:t>
            </a:r>
            <a:r>
              <a:rPr lang="ru-RU" sz="1400" dirty="0" smtClean="0">
                <a:latin typeface="Arial Narrow" pitchFamily="34" charset="0"/>
                <a:ea typeface="Academia Libera" pitchFamily="18" charset="0"/>
                <a:cs typeface="Times New Roman" pitchFamily="18" charset="0"/>
              </a:rPr>
              <a:t>)</a:t>
            </a:r>
          </a:p>
          <a:p>
            <a:pPr marL="0" indent="432000" algn="just">
              <a:spcBef>
                <a:spcPts val="0"/>
              </a:spcBef>
              <a:buNone/>
            </a:pPr>
            <a:endParaRPr lang="ru-RU" sz="500" i="1" dirty="0" smtClean="0">
              <a:latin typeface="Times New Roman" pitchFamily="18" charset="0"/>
              <a:ea typeface="Academia Libera" pitchFamily="18" charset="0"/>
              <a:cs typeface="Times New Roman" pitchFamily="18" charset="0"/>
            </a:endParaRPr>
          </a:p>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4.</a:t>
            </a:r>
          </a:p>
          <a:p>
            <a:pPr marL="0" indent="432000" algn="just">
              <a:spcBef>
                <a:spcPts val="0"/>
              </a:spcBef>
              <a:buNone/>
            </a:pPr>
            <a:r>
              <a:rPr lang="ru-RU" sz="1400" dirty="0" err="1" smtClean="0">
                <a:latin typeface="Arial Narrow" pitchFamily="34" charset="0"/>
                <a:ea typeface="Academia Libera" pitchFamily="18" charset="0"/>
                <a:cs typeface="Times New Roman" pitchFamily="18" charset="0"/>
              </a:rPr>
              <a:t>Опрацюйте</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статтю</a:t>
            </a:r>
            <a:r>
              <a:rPr lang="ru-RU" sz="1400" dirty="0" smtClean="0">
                <a:latin typeface="Arial Narrow" pitchFamily="34" charset="0"/>
                <a:ea typeface="Academia Libera" pitchFamily="18" charset="0"/>
                <a:cs typeface="Times New Roman" pitchFamily="18" charset="0"/>
              </a:rPr>
              <a:t> «Роман у </a:t>
            </a:r>
            <a:r>
              <a:rPr lang="ru-RU" sz="1400" dirty="0" err="1" smtClean="0">
                <a:latin typeface="Arial Narrow" pitchFamily="34" charset="0"/>
                <a:ea typeface="Academia Libera" pitchFamily="18" charset="0"/>
                <a:cs typeface="Times New Roman" pitchFamily="18" charset="0"/>
              </a:rPr>
              <a:t>віршах</a:t>
            </a:r>
            <a:r>
              <a:rPr lang="ru-RU" sz="1400" dirty="0" smtClean="0">
                <a:latin typeface="Arial Narrow" pitchFamily="34" charset="0"/>
                <a:ea typeface="Academia Libera" pitchFamily="18" charset="0"/>
                <a:cs typeface="Times New Roman" pitchFamily="18" charset="0"/>
              </a:rPr>
              <a:t>» </a:t>
            </a:r>
            <a:r>
              <a:rPr lang="uk-UA" sz="1400" dirty="0" smtClean="0">
                <a:latin typeface="Arial Narrow" pitchFamily="34" charset="0"/>
                <a:ea typeface="Academia Libera" pitchFamily="18" charset="0"/>
                <a:cs typeface="Times New Roman" pitchFamily="18" charset="0"/>
              </a:rPr>
              <a:t>із</a:t>
            </a:r>
            <a:r>
              <a:rPr lang="ru-RU" sz="1400" dirty="0" smtClean="0">
                <a:latin typeface="Arial Narrow" pitchFamily="34" charset="0"/>
                <a:ea typeface="Academia Libera" pitchFamily="18" charset="0"/>
                <a:cs typeface="Times New Roman" pitchFamily="18" charset="0"/>
              </a:rPr>
              <a:t> «</a:t>
            </a:r>
            <a:r>
              <a:rPr lang="uk-UA" sz="1400" dirty="0" smtClean="0">
                <a:latin typeface="Arial Narrow" pitchFamily="34" charset="0"/>
                <a:cs typeface="Times New Roman" pitchFamily="18" charset="0"/>
              </a:rPr>
              <a:t>Лексикона загального та порівняльного </a:t>
            </a:r>
            <a:r>
              <a:rPr lang="uk-UA" sz="1400" dirty="0" err="1" smtClean="0">
                <a:latin typeface="Arial Narrow" pitchFamily="34" charset="0"/>
                <a:cs typeface="Times New Roman" pitchFamily="18" charset="0"/>
              </a:rPr>
              <a:t>літературознавства”</a:t>
            </a:r>
            <a:r>
              <a:rPr lang="uk-UA" sz="1400" dirty="0" smtClean="0">
                <a:latin typeface="Arial Narrow" pitchFamily="34" charset="0"/>
                <a:cs typeface="Times New Roman" pitchFamily="18" charset="0"/>
              </a:rPr>
              <a:t> (с. 496 – 497). Дайте відповіді на запитання:</a:t>
            </a:r>
          </a:p>
          <a:p>
            <a:pPr marL="0" indent="288000" algn="just">
              <a:spcBef>
                <a:spcPts val="0"/>
              </a:spcBef>
              <a:buClrTx/>
              <a:buFont typeface="Times New Roman" pitchFamily="18" charset="0"/>
              <a:buChar char="―"/>
            </a:pPr>
            <a:r>
              <a:rPr lang="uk-UA" sz="1400" dirty="0" smtClean="0">
                <a:latin typeface="Times New Roman" pitchFamily="18" charset="0"/>
                <a:cs typeface="Times New Roman" pitchFamily="18" charset="0"/>
              </a:rPr>
              <a:t>Що зближує  роман у віршах з поемою?</a:t>
            </a:r>
          </a:p>
          <a:p>
            <a:pPr marL="0" indent="288000" algn="just">
              <a:spcBef>
                <a:spcPts val="0"/>
              </a:spcBef>
              <a:buClrTx/>
              <a:buFont typeface="Times New Roman" pitchFamily="18" charset="0"/>
              <a:buChar char="―"/>
            </a:pPr>
            <a:r>
              <a:rPr lang="uk-UA" sz="1400" dirty="0" smtClean="0">
                <a:latin typeface="Times New Roman" pitchFamily="18" charset="0"/>
                <a:cs typeface="Times New Roman" pitchFamily="18" charset="0"/>
              </a:rPr>
              <a:t>У чому полягає різниця  між поемою та романом у віршах?</a:t>
            </a:r>
          </a:p>
          <a:p>
            <a:pPr marL="0" indent="288000" algn="just">
              <a:spcBef>
                <a:spcPts val="0"/>
              </a:spcBef>
              <a:buClrTx/>
              <a:buFont typeface="Times New Roman" pitchFamily="18" charset="0"/>
              <a:buChar char="―"/>
            </a:pPr>
            <a:r>
              <a:rPr lang="uk-UA" sz="1400" dirty="0" smtClean="0">
                <a:latin typeface="Times New Roman" pitchFamily="18" charset="0"/>
                <a:cs typeface="Times New Roman" pitchFamily="18" charset="0"/>
              </a:rPr>
              <a:t>У яку літературну добу були створені найвідоміші романи у віршах? Назвіть їх. </a:t>
            </a:r>
            <a:r>
              <a:rPr lang="ru-RU" sz="1400" dirty="0" smtClean="0">
                <a:latin typeface="Arial Narrow" pitchFamily="34" charset="0"/>
                <a:ea typeface="Academia Libera" pitchFamily="18" charset="0"/>
                <a:cs typeface="Times New Roman" pitchFamily="18" charset="0"/>
              </a:rPr>
              <a:t>(9 </a:t>
            </a:r>
            <a:r>
              <a:rPr lang="ru-RU" sz="1400" dirty="0" err="1" smtClean="0">
                <a:latin typeface="Arial Narrow" pitchFamily="34" charset="0"/>
                <a:ea typeface="Academia Libera" pitchFamily="18" charset="0"/>
                <a:cs typeface="Times New Roman" pitchFamily="18" charset="0"/>
              </a:rPr>
              <a:t>клас</a:t>
            </a:r>
            <a:r>
              <a:rPr lang="ru-RU" sz="1400" dirty="0" smtClean="0">
                <a:latin typeface="Arial Narrow" pitchFamily="34" charset="0"/>
                <a:ea typeface="Academia Libera" pitchFamily="18" charset="0"/>
                <a:cs typeface="Times New Roman" pitchFamily="18" charset="0"/>
              </a:rPr>
              <a:t>)</a:t>
            </a:r>
            <a:endParaRPr lang="uk-UA" sz="1400" dirty="0" smtClean="0">
              <a:latin typeface="Times New Roman" pitchFamily="18" charset="0"/>
              <a:cs typeface="Times New Roman" pitchFamily="18" charset="0"/>
            </a:endParaRPr>
          </a:p>
          <a:p>
            <a:pPr marL="0" indent="432000" algn="just">
              <a:spcBef>
                <a:spcPts val="0"/>
              </a:spcBef>
              <a:buNone/>
            </a:pPr>
            <a:endParaRPr lang="ru-RU" sz="500" i="1" dirty="0" smtClean="0">
              <a:latin typeface="Times New Roman" pitchFamily="18" charset="0"/>
              <a:ea typeface="Academia Libera" pitchFamily="18" charset="0"/>
              <a:cs typeface="Times New Roman" pitchFamily="18" charset="0"/>
            </a:endParaRPr>
          </a:p>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5.</a:t>
            </a:r>
          </a:p>
          <a:p>
            <a:pPr marL="0" indent="432000" algn="just">
              <a:spcBef>
                <a:spcPts val="0"/>
              </a:spcBef>
              <a:buNone/>
            </a:pPr>
            <a:r>
              <a:rPr lang="ru-RU" sz="1400" dirty="0" smtClean="0">
                <a:latin typeface="Arial Narrow" pitchFamily="34" charset="0"/>
                <a:ea typeface="Academia Libera" pitchFamily="18" charset="0"/>
                <a:cs typeface="Times New Roman" pitchFamily="18" charset="0"/>
              </a:rPr>
              <a:t>Прочитайте </a:t>
            </a:r>
            <a:r>
              <a:rPr lang="ru-RU" sz="1400" dirty="0" err="1" smtClean="0">
                <a:latin typeface="Arial Narrow" pitchFamily="34" charset="0"/>
                <a:ea typeface="Academia Libera" pitchFamily="18" charset="0"/>
                <a:cs typeface="Times New Roman" pitchFamily="18" charset="0"/>
              </a:rPr>
              <a:t>статті</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Алюзія</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і</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Ремінісценція</a:t>
            </a:r>
            <a:r>
              <a:rPr lang="ru-RU" sz="1400" dirty="0" smtClean="0">
                <a:latin typeface="Arial Narrow" pitchFamily="34" charset="0"/>
                <a:ea typeface="Academia Libera" pitchFamily="18" charset="0"/>
                <a:cs typeface="Times New Roman" pitchFamily="18" charset="0"/>
              </a:rPr>
              <a:t>» в «Энциклопедическом словаре юного филолога». У </a:t>
            </a:r>
            <a:r>
              <a:rPr lang="ru-RU" sz="1400" dirty="0" err="1" smtClean="0">
                <a:latin typeface="Arial Narrow" pitchFamily="34" charset="0"/>
                <a:ea typeface="Academia Libera" pitchFamily="18" charset="0"/>
                <a:cs typeface="Times New Roman" pitchFamily="18" charset="0"/>
              </a:rPr>
              <a:t>чому</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поляга</a:t>
            </a:r>
            <a:r>
              <a:rPr lang="uk-UA" sz="1400" dirty="0" smtClean="0">
                <a:latin typeface="Arial Narrow" pitchFamily="34" charset="0"/>
                <a:ea typeface="Academia Libera" pitchFamily="18" charset="0"/>
                <a:cs typeface="Times New Roman" pitchFamily="18" charset="0"/>
              </a:rPr>
              <a:t>є різниця між цими поняттями?</a:t>
            </a:r>
          </a:p>
          <a:p>
            <a:pPr marL="0" indent="432000" algn="just">
              <a:spcBef>
                <a:spcPts val="0"/>
              </a:spcBef>
              <a:buNone/>
            </a:pPr>
            <a:r>
              <a:rPr lang="uk-UA" sz="1400" dirty="0" smtClean="0">
                <a:latin typeface="Arial Narrow" pitchFamily="34" charset="0"/>
                <a:ea typeface="Academia Libera" pitchFamily="18" charset="0"/>
                <a:cs typeface="Times New Roman" pitchFamily="18" charset="0"/>
              </a:rPr>
              <a:t>                                                                   </a:t>
            </a:r>
            <a:r>
              <a:rPr lang="ru-RU" sz="1400" dirty="0" smtClean="0">
                <a:latin typeface="Arial Narrow" pitchFamily="34" charset="0"/>
                <a:ea typeface="Academia Libera" pitchFamily="18" charset="0"/>
                <a:cs typeface="Times New Roman" pitchFamily="18" charset="0"/>
              </a:rPr>
              <a:t>(9 </a:t>
            </a:r>
            <a:r>
              <a:rPr lang="ru-RU" sz="1400" dirty="0" err="1" smtClean="0">
                <a:latin typeface="Arial Narrow" pitchFamily="34" charset="0"/>
                <a:ea typeface="Academia Libera" pitchFamily="18" charset="0"/>
                <a:cs typeface="Times New Roman" pitchFamily="18" charset="0"/>
              </a:rPr>
              <a:t>клас</a:t>
            </a:r>
            <a:r>
              <a:rPr lang="ru-RU" sz="1400" dirty="0" smtClean="0">
                <a:latin typeface="Arial Narrow" pitchFamily="34" charset="0"/>
                <a:ea typeface="Academia Libera" pitchFamily="18" charset="0"/>
                <a:cs typeface="Times New Roman" pitchFamily="18" charset="0"/>
              </a:rPr>
              <a:t>)</a:t>
            </a:r>
          </a:p>
          <a:p>
            <a:pPr marL="0" indent="432000" algn="just">
              <a:spcBef>
                <a:spcPts val="0"/>
              </a:spcBef>
              <a:buNone/>
            </a:pPr>
            <a:endParaRPr lang="ru-RU" sz="500" i="1" dirty="0" smtClean="0">
              <a:latin typeface="Times New Roman" pitchFamily="18" charset="0"/>
              <a:ea typeface="Academia Libera" pitchFamily="18" charset="0"/>
              <a:cs typeface="Times New Roman" pitchFamily="18" charset="0"/>
            </a:endParaRPr>
          </a:p>
          <a:p>
            <a:pPr marL="777875" lvl="3" indent="72000" algn="just">
              <a:spcBef>
                <a:spcPts val="0"/>
              </a:spcBef>
              <a:buClrTx/>
              <a:buAutoNum type="arabicPeriod"/>
            </a:pPr>
            <a:endParaRPr lang="ru-RU" sz="1400" i="1" dirty="0" smtClean="0">
              <a:latin typeface="Arial Narrow" pitchFamily="34" charset="0"/>
              <a:ea typeface="Academia Libera" pitchFamily="18" charset="0"/>
              <a:cs typeface="Times New Roman" pitchFamily="18" charset="0"/>
            </a:endParaRPr>
          </a:p>
          <a:p>
            <a:pPr marL="777875" lvl="3" indent="72000" algn="just">
              <a:spcBef>
                <a:spcPts val="0"/>
              </a:spcBef>
              <a:buAutoNum type="arabicPeriod"/>
            </a:pPr>
            <a:endParaRPr lang="ru-RU" sz="1400" i="1" dirty="0" smtClean="0">
              <a:latin typeface="Times New Roman" pitchFamily="18" charset="0"/>
              <a:ea typeface="Academia Libera" pitchFamily="18" charset="0"/>
              <a:cs typeface="Times New Roman" pitchFamily="18" charset="0"/>
            </a:endParaRPr>
          </a:p>
          <a:p>
            <a:pPr marL="0" indent="432000" algn="just">
              <a:spcBef>
                <a:spcPts val="0"/>
              </a:spcBef>
              <a:buNone/>
            </a:pPr>
            <a:endParaRPr lang="ru-RU" sz="500" i="1" dirty="0" smtClean="0">
              <a:latin typeface="Times New Roman" pitchFamily="18" charset="0"/>
              <a:ea typeface="Academia Libera" pitchFamily="18" charset="0"/>
              <a:cs typeface="Times New Roman" pitchFamily="18" charset="0"/>
            </a:endParaRPr>
          </a:p>
          <a:p>
            <a:pPr algn="just">
              <a:buNone/>
            </a:pPr>
            <a:endParaRPr lang="uk-UA" sz="1600" dirty="0" smtClean="0">
              <a:latin typeface="Times New Roman" pitchFamily="18" charset="0"/>
              <a:cs typeface="Times New Roman" pitchFamily="18" charset="0"/>
            </a:endParaRPr>
          </a:p>
          <a:p>
            <a:pPr>
              <a:buNone/>
            </a:pPr>
            <a:endParaRPr lang="uk-UA" sz="1600" dirty="0" smtClean="0">
              <a:latin typeface="Times New Roman" pitchFamily="18" charset="0"/>
              <a:cs typeface="Times New Roman" pitchFamily="18" charset="0"/>
            </a:endParaRPr>
          </a:p>
        </p:txBody>
      </p:sp>
      <p:sp>
        <p:nvSpPr>
          <p:cNvPr id="6" name="Содержимое 1"/>
          <p:cNvSpPr txBox="1">
            <a:spLocks/>
          </p:cNvSpPr>
          <p:nvPr/>
        </p:nvSpPr>
        <p:spPr bwMode="auto">
          <a:xfrm>
            <a:off x="142844" y="142852"/>
            <a:ext cx="8715436" cy="1785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buNone/>
            </a:pPr>
            <a:r>
              <a:rPr lang="uk-UA" sz="2400" dirty="0" smtClean="0">
                <a:latin typeface="Academia Libera" pitchFamily="18" charset="0"/>
                <a:ea typeface="Academia Libera" pitchFamily="18" charset="0"/>
                <a:cs typeface="Academia Libera" pitchFamily="18" charset="0"/>
              </a:rPr>
              <a:t>Зразки завдань</a:t>
            </a:r>
            <a:endParaRPr lang="en-US" sz="2400" dirty="0" smtClean="0">
              <a:latin typeface="Academia Libera" pitchFamily="18" charset="0"/>
              <a:ea typeface="Academia Libera" pitchFamily="18" charset="0"/>
              <a:cs typeface="Academia Libera" pitchFamily="18" charset="0"/>
            </a:endParaRPr>
          </a:p>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1.</a:t>
            </a:r>
          </a:p>
          <a:p>
            <a:pPr marL="0" indent="432000" algn="just">
              <a:spcBef>
                <a:spcPts val="0"/>
              </a:spcBef>
              <a:buNone/>
            </a:pPr>
            <a:r>
              <a:rPr lang="ru-RU" sz="1400" dirty="0" err="1" smtClean="0">
                <a:latin typeface="Arial Narrow" pitchFamily="34" charset="0"/>
                <a:ea typeface="Academia Libera" pitchFamily="18" charset="0"/>
                <a:cs typeface="Times New Roman" pitchFamily="18" charset="0"/>
              </a:rPr>
              <a:t>Складіть</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тези</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статті</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Відродження</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Ренесанс</a:t>
            </a:r>
            <a:r>
              <a:rPr lang="ru-RU" sz="1400" dirty="0" smtClean="0">
                <a:latin typeface="Arial Narrow" pitchFamily="34" charset="0"/>
                <a:ea typeface="Academia Libera" pitchFamily="18" charset="0"/>
                <a:cs typeface="Times New Roman" pitchFamily="18" charset="0"/>
              </a:rPr>
              <a:t>) у </a:t>
            </a:r>
            <a:r>
              <a:rPr lang="ru-RU" sz="1400" dirty="0" err="1" smtClean="0">
                <a:latin typeface="Arial Narrow" pitchFamily="34" charset="0"/>
                <a:ea typeface="Academia Libera" pitchFamily="18" charset="0"/>
                <a:cs typeface="Times New Roman" pitchFamily="18" charset="0"/>
              </a:rPr>
              <a:t>світовій</a:t>
            </a:r>
            <a:r>
              <a:rPr lang="ru-RU" sz="1400" dirty="0" smtClean="0">
                <a:latin typeface="Arial Narrow" pitchFamily="34" charset="0"/>
                <a:ea typeface="Academia Libera" pitchFamily="18" charset="0"/>
                <a:cs typeface="Times New Roman" pitchFamily="18" charset="0"/>
              </a:rPr>
              <a:t> та </a:t>
            </a:r>
            <a:r>
              <a:rPr lang="ru-RU" sz="1400" dirty="0" err="1" smtClean="0">
                <a:latin typeface="Arial Narrow" pitchFamily="34" charset="0"/>
                <a:ea typeface="Academia Libera" pitchFamily="18" charset="0"/>
                <a:cs typeface="Times New Roman" pitchFamily="18" charset="0"/>
              </a:rPr>
              <a:t>українській</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літературі</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з</a:t>
            </a:r>
            <a:r>
              <a:rPr lang="ru-RU" sz="1400" dirty="0" smtClean="0">
                <a:latin typeface="Arial Narrow" pitchFamily="34" charset="0"/>
                <a:ea typeface="Academia Libera" pitchFamily="18" charset="0"/>
                <a:cs typeface="Times New Roman" pitchFamily="18" charset="0"/>
              </a:rPr>
              <a:t>  «Словника </a:t>
            </a:r>
            <a:r>
              <a:rPr lang="ru-RU" sz="1400" dirty="0" err="1" smtClean="0">
                <a:latin typeface="Arial Narrow" pitchFamily="34" charset="0"/>
                <a:ea typeface="Academia Libera" pitchFamily="18" charset="0"/>
                <a:cs typeface="Times New Roman" pitchFamily="18" charset="0"/>
              </a:rPr>
              <a:t>літературознавчих</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термінів</a:t>
            </a:r>
            <a:r>
              <a:rPr lang="ru-RU" sz="1400" dirty="0" smtClean="0">
                <a:latin typeface="Arial Narrow" pitchFamily="34" charset="0"/>
                <a:ea typeface="Academia Libera" pitchFamily="18" charset="0"/>
                <a:cs typeface="Times New Roman" pitchFamily="18" charset="0"/>
              </a:rPr>
              <a:t>» В. І. </a:t>
            </a:r>
            <a:r>
              <a:rPr lang="ru-RU" sz="1400" dirty="0" err="1" smtClean="0">
                <a:latin typeface="Arial Narrow" pitchFamily="34" charset="0"/>
                <a:ea typeface="Academia Libera" pitchFamily="18" charset="0"/>
                <a:cs typeface="Times New Roman" pitchFamily="18" charset="0"/>
              </a:rPr>
              <a:t>Кузьменка</a:t>
            </a:r>
            <a:r>
              <a:rPr lang="ru-RU" sz="1400" dirty="0" smtClean="0">
                <a:latin typeface="Arial Narrow" pitchFamily="34" charset="0"/>
                <a:ea typeface="Academia Libera" pitchFamily="18" charset="0"/>
                <a:cs typeface="Times New Roman" pitchFamily="18" charset="0"/>
              </a:rPr>
              <a:t>  (с. 50 – 52).                                                                                                                                 (8 </a:t>
            </a:r>
            <a:r>
              <a:rPr lang="ru-RU" sz="1400" dirty="0" err="1" smtClean="0">
                <a:latin typeface="Arial Narrow" pitchFamily="34" charset="0"/>
                <a:ea typeface="Academia Libera" pitchFamily="18" charset="0"/>
                <a:cs typeface="Times New Roman" pitchFamily="18" charset="0"/>
              </a:rPr>
              <a:t>клас</a:t>
            </a:r>
            <a:r>
              <a:rPr lang="ru-RU" sz="1400" dirty="0" smtClean="0">
                <a:latin typeface="Arial Narrow" pitchFamily="34" charset="0"/>
                <a:ea typeface="Academia Libera" pitchFamily="18" charset="0"/>
                <a:cs typeface="Times New Roman" pitchFamily="18" charset="0"/>
              </a:rPr>
              <a:t>)</a:t>
            </a:r>
          </a:p>
          <a:p>
            <a:pPr marL="0" indent="432000" algn="just">
              <a:spcBef>
                <a:spcPts val="0"/>
              </a:spcBef>
              <a:buNone/>
            </a:pPr>
            <a:endParaRPr lang="ru-RU" sz="500" i="1" dirty="0" smtClean="0">
              <a:latin typeface="Times New Roman" pitchFamily="18" charset="0"/>
              <a:ea typeface="Academia Libera" pitchFamily="18" charset="0"/>
              <a:cs typeface="Times New Roman" pitchFamily="18" charset="0"/>
            </a:endParaRPr>
          </a:p>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2.</a:t>
            </a:r>
          </a:p>
          <a:p>
            <a:pPr marL="0" indent="432000" algn="just">
              <a:spcBef>
                <a:spcPts val="0"/>
              </a:spcBef>
              <a:buNone/>
            </a:pPr>
            <a:r>
              <a:rPr lang="ru-RU" sz="1400" spc="-20" dirty="0" err="1" smtClean="0">
                <a:latin typeface="Arial Narrow" pitchFamily="34" charset="0"/>
                <a:ea typeface="Academia Libera" pitchFamily="18" charset="0"/>
                <a:cs typeface="Times New Roman" pitchFamily="18" charset="0"/>
              </a:rPr>
              <a:t>Підготуйте</a:t>
            </a:r>
            <a:r>
              <a:rPr lang="ru-RU" sz="1400" spc="-20" dirty="0" smtClean="0">
                <a:latin typeface="Arial Narrow" pitchFamily="34" charset="0"/>
                <a:ea typeface="Academia Libera" pitchFamily="18" charset="0"/>
                <a:cs typeface="Times New Roman" pitchFamily="18" charset="0"/>
              </a:rPr>
              <a:t> </a:t>
            </a:r>
            <a:r>
              <a:rPr lang="uk-UA" sz="1400" spc="-20" dirty="0" smtClean="0">
                <a:latin typeface="Arial Narrow" pitchFamily="34" charset="0"/>
                <a:ea typeface="Academia Libera" pitchFamily="18" charset="0"/>
                <a:cs typeface="Times New Roman" pitchFamily="18" charset="0"/>
              </a:rPr>
              <a:t>реферат </a:t>
            </a:r>
            <a:r>
              <a:rPr lang="uk-UA" sz="1400" spc="-20" dirty="0" err="1" smtClean="0">
                <a:latin typeface="Arial Narrow" pitchFamily="34" charset="0"/>
                <a:ea typeface="Academia Libera" pitchFamily="18" charset="0"/>
                <a:cs typeface="Times New Roman" pitchFamily="18" charset="0"/>
              </a:rPr>
              <a:t>“Актор</a:t>
            </a:r>
            <a:r>
              <a:rPr lang="uk-UA" sz="1400" spc="-20" dirty="0" smtClean="0">
                <a:latin typeface="Arial Narrow" pitchFamily="34" charset="0"/>
                <a:ea typeface="Academia Libera" pitchFamily="18" charset="0"/>
                <a:cs typeface="Times New Roman" pitchFamily="18" charset="0"/>
              </a:rPr>
              <a:t> античного </a:t>
            </a:r>
            <a:r>
              <a:rPr lang="uk-UA" sz="1400" spc="-20" dirty="0" err="1" smtClean="0">
                <a:latin typeface="Arial Narrow" pitchFamily="34" charset="0"/>
                <a:ea typeface="Academia Libera" pitchFamily="18" charset="0"/>
                <a:cs typeface="Times New Roman" pitchFamily="18" charset="0"/>
              </a:rPr>
              <a:t>театру”</a:t>
            </a:r>
            <a:r>
              <a:rPr lang="uk-UA" sz="1400" spc="-20" dirty="0" smtClean="0">
                <a:latin typeface="Arial Narrow" pitchFamily="34" charset="0"/>
                <a:cs typeface="Times New Roman" pitchFamily="18" charset="0"/>
              </a:rPr>
              <a:t> за статтею </a:t>
            </a:r>
            <a:r>
              <a:rPr lang="uk-UA" sz="1400" spc="-20" dirty="0" err="1" smtClean="0">
                <a:latin typeface="Arial Narrow" pitchFamily="34" charset="0"/>
                <a:cs typeface="Times New Roman" pitchFamily="18" charset="0"/>
              </a:rPr>
              <a:t>“Актор”</a:t>
            </a:r>
            <a:r>
              <a:rPr lang="uk-UA" sz="1400" spc="-20" dirty="0" smtClean="0">
                <a:latin typeface="Arial Narrow" pitchFamily="34" charset="0"/>
                <a:cs typeface="Times New Roman" pitchFamily="18" charset="0"/>
              </a:rPr>
              <a:t>  у книзі О. </a:t>
            </a:r>
            <a:r>
              <a:rPr lang="uk-UA" sz="1400" spc="-20" dirty="0" err="1" smtClean="0">
                <a:latin typeface="Arial Narrow" pitchFamily="34" charset="0"/>
                <a:cs typeface="Times New Roman" pitchFamily="18" charset="0"/>
              </a:rPr>
              <a:t>Клековкіна</a:t>
            </a:r>
            <a:r>
              <a:rPr lang="uk-UA" sz="1400" spc="-20" dirty="0" smtClean="0">
                <a:latin typeface="Arial Narrow" pitchFamily="34" charset="0"/>
                <a:cs typeface="Times New Roman" pitchFamily="18" charset="0"/>
              </a:rPr>
              <a:t> “</a:t>
            </a:r>
            <a:r>
              <a:rPr lang="en-US" sz="1400" spc="-20" dirty="0" smtClean="0">
                <a:latin typeface="Arial Narrow" pitchFamily="34" charset="0"/>
                <a:cs typeface="Times New Roman" pitchFamily="18" charset="0"/>
              </a:rPr>
              <a:t>TEATRIKA</a:t>
            </a:r>
            <a:r>
              <a:rPr lang="uk-UA" sz="1400" spc="-20" dirty="0" smtClean="0">
                <a:latin typeface="Arial Narrow" pitchFamily="34" charset="0"/>
                <a:cs typeface="Times New Roman" pitchFamily="18" charset="0"/>
              </a:rPr>
              <a:t>: </a:t>
            </a:r>
            <a:r>
              <a:rPr lang="uk-UA" sz="1400" spc="-20" dirty="0" err="1" smtClean="0">
                <a:latin typeface="Arial Narrow" pitchFamily="34" charset="0"/>
                <a:cs typeface="Times New Roman" pitchFamily="18" charset="0"/>
              </a:rPr>
              <a:t>Лексикон”</a:t>
            </a:r>
            <a:r>
              <a:rPr lang="uk-UA" sz="1400" spc="-20" dirty="0" smtClean="0">
                <a:latin typeface="Arial Narrow" pitchFamily="34" charset="0"/>
                <a:cs typeface="Times New Roman" pitchFamily="18" charset="0"/>
              </a:rPr>
              <a:t> (с. 71 – 85).</a:t>
            </a:r>
          </a:p>
          <a:p>
            <a:pPr marL="0" indent="432000" algn="just">
              <a:spcBef>
                <a:spcPts val="0"/>
              </a:spcBef>
              <a:buNone/>
            </a:pPr>
            <a:r>
              <a:rPr lang="uk-UA" sz="1400" spc="-20" dirty="0" smtClean="0">
                <a:latin typeface="Arial Narrow" pitchFamily="34" charset="0"/>
                <a:cs typeface="Times New Roman" pitchFamily="18" charset="0"/>
              </a:rPr>
              <a:t>                                                                                                                                                                                                 </a:t>
            </a:r>
            <a:r>
              <a:rPr lang="ru-RU" sz="1400" dirty="0" smtClean="0">
                <a:latin typeface="Arial Narrow" pitchFamily="34" charset="0"/>
                <a:ea typeface="Academia Libera" pitchFamily="18" charset="0"/>
                <a:cs typeface="Times New Roman" pitchFamily="18" charset="0"/>
              </a:rPr>
              <a:t>(9 </a:t>
            </a:r>
            <a:r>
              <a:rPr lang="ru-RU" sz="1400" dirty="0" err="1" smtClean="0">
                <a:latin typeface="Arial Narrow" pitchFamily="34" charset="0"/>
                <a:ea typeface="Academia Libera" pitchFamily="18" charset="0"/>
                <a:cs typeface="Times New Roman" pitchFamily="18" charset="0"/>
              </a:rPr>
              <a:t>клас</a:t>
            </a:r>
            <a:r>
              <a:rPr lang="ru-RU" sz="1400" dirty="0" smtClean="0">
                <a:latin typeface="Arial Narrow" pitchFamily="34" charset="0"/>
                <a:ea typeface="Academia Libera" pitchFamily="18" charset="0"/>
                <a:cs typeface="Times New Roman" pitchFamily="18" charset="0"/>
              </a:rPr>
              <a:t>)</a:t>
            </a:r>
            <a:endParaRPr lang="ru-RU" sz="1200" dirty="0" smtClean="0">
              <a:latin typeface="Arial Narrow" pitchFamily="34" charset="0"/>
              <a:ea typeface="Academia Libera" pitchFamily="18" charset="0"/>
              <a:cs typeface="Times New Roman" pitchFamily="18" charset="0"/>
            </a:endParaRPr>
          </a:p>
          <a:p>
            <a:pPr marL="365125" marR="0" lvl="0" indent="-255588" algn="l" defTabSz="914400" rtl="0" eaLnBrk="1" fontAlgn="t" latinLnBrk="0" hangingPunct="1">
              <a:lnSpc>
                <a:spcPct val="100000"/>
              </a:lnSpc>
              <a:spcBef>
                <a:spcPts val="400"/>
              </a:spcBef>
              <a:spcAft>
                <a:spcPct val="0"/>
              </a:spcAft>
              <a:buClr>
                <a:schemeClr val="accent1"/>
              </a:buClr>
              <a:buSzPct val="68000"/>
              <a:buFont typeface="Wingdings 3" pitchFamily="18" charset="2"/>
              <a:buNone/>
              <a:tabLst/>
              <a:defRPr/>
            </a:pPr>
            <a:endParaRPr kumimoji="0" lang="ru-RU" sz="500" b="0" i="0" u="none" strike="noStrike" kern="1200" cap="none" spc="0" normalizeH="0" baseline="0" noProof="0" dirty="0" smtClean="0">
              <a:ln>
                <a:noFill/>
              </a:ln>
              <a:solidFill>
                <a:schemeClr val="tx1"/>
              </a:solidFill>
              <a:effectLst/>
              <a:uLnTx/>
              <a:uFillTx/>
              <a:latin typeface="+mn-lt"/>
              <a:ea typeface="+mn-ea"/>
              <a:cs typeface="+mn-cs"/>
            </a:endParaRPr>
          </a:p>
          <a:p>
            <a:pPr marL="365125" marR="0" lvl="0" indent="-255588" algn="l" defTabSz="914400" rtl="0" eaLnBrk="1" fontAlgn="t" latinLnBrk="0" hangingPunct="1">
              <a:lnSpc>
                <a:spcPct val="100000"/>
              </a:lnSpc>
              <a:spcBef>
                <a:spcPts val="400"/>
              </a:spcBef>
              <a:spcAft>
                <a:spcPct val="0"/>
              </a:spcAft>
              <a:buClr>
                <a:schemeClr val="accent1"/>
              </a:buClr>
              <a:buSzPct val="68000"/>
              <a:buFont typeface="Wingdings 3" pitchFamily="18" charset="2"/>
              <a:buNone/>
              <a:tabLst/>
              <a:defRPr/>
            </a:pPr>
            <a:endParaRPr lang="ru-RU" sz="500" dirty="0" smtClean="0">
              <a:latin typeface="+mn-lt"/>
              <a:cs typeface="+mn-cs"/>
            </a:endParaRPr>
          </a:p>
          <a:p>
            <a:pPr marL="365125" marR="0" lvl="0" indent="-255588" algn="l" defTabSz="914400" rtl="0" eaLnBrk="1" fontAlgn="t" latinLnBrk="0" hangingPunct="1">
              <a:lnSpc>
                <a:spcPct val="100000"/>
              </a:lnSpc>
              <a:spcBef>
                <a:spcPts val="400"/>
              </a:spcBef>
              <a:spcAft>
                <a:spcPct val="0"/>
              </a:spcAft>
              <a:buClr>
                <a:schemeClr val="accent1"/>
              </a:buClr>
              <a:buSzPct val="68000"/>
              <a:buFont typeface="Wingdings 3" pitchFamily="18" charset="2"/>
              <a:buNone/>
              <a:tabLst/>
              <a:defRPr/>
            </a:pPr>
            <a:endParaRPr kumimoji="0" lang="uk-UA" sz="500" b="0" i="0" u="none" strike="noStrike" kern="1200" cap="none" spc="0" normalizeH="0" baseline="0" noProof="0" dirty="0" smtClean="0">
              <a:ln>
                <a:noFill/>
              </a:ln>
              <a:solidFill>
                <a:schemeClr val="tx1"/>
              </a:solidFill>
              <a:effectLst/>
              <a:uLnTx/>
              <a:uFillTx/>
              <a:latin typeface="+mn-lt"/>
              <a:ea typeface="+mn-ea"/>
              <a:cs typeface="+mn-cs"/>
            </a:endParaRPr>
          </a:p>
          <a:p>
            <a:pPr marL="365125" marR="0" lvl="0" indent="-255588" algn="l" defTabSz="914400" rtl="0" eaLnBrk="1" fontAlgn="t" latinLnBrk="0" hangingPunct="1">
              <a:lnSpc>
                <a:spcPct val="100000"/>
              </a:lnSpc>
              <a:spcBef>
                <a:spcPts val="400"/>
              </a:spcBef>
              <a:spcAft>
                <a:spcPct val="0"/>
              </a:spcAft>
              <a:buClr>
                <a:schemeClr val="accent1"/>
              </a:buClr>
              <a:buSzPct val="68000"/>
              <a:tabLst/>
              <a:defRPr/>
            </a:pPr>
            <a:endParaRPr kumimoji="0" lang="uk-UA" sz="2700" b="0" i="0" u="none" strike="noStrike" kern="1200" cap="none" spc="0" normalizeH="0" baseline="0" noProof="0" dirty="0" smtClean="0">
              <a:ln>
                <a:noFill/>
              </a:ln>
              <a:solidFill>
                <a:schemeClr val="tx1"/>
              </a:solidFill>
              <a:effectLst/>
              <a:uLnTx/>
              <a:uFillTx/>
              <a:latin typeface="+mn-lt"/>
              <a:ea typeface="+mn-ea"/>
              <a:cs typeface="+mn-cs"/>
            </a:endParaRPr>
          </a:p>
          <a:p>
            <a:pPr marL="365125" marR="0" lvl="0" indent="-255588" algn="l" defTabSz="914400" rtl="0" eaLnBrk="1" fontAlgn="t" latinLnBrk="0" hangingPunct="1">
              <a:lnSpc>
                <a:spcPct val="100000"/>
              </a:lnSpc>
              <a:spcBef>
                <a:spcPts val="400"/>
              </a:spcBef>
              <a:spcAft>
                <a:spcPct val="0"/>
              </a:spcAft>
              <a:buClr>
                <a:schemeClr val="accent1"/>
              </a:buClr>
              <a:buSzPct val="68000"/>
              <a:buFont typeface="Wingdings 3" pitchFamily="18" charset="2"/>
              <a:buChar char=""/>
              <a:tabLst/>
              <a:defRPr/>
            </a:pPr>
            <a:endParaRPr kumimoji="0" lang="uk-UA" sz="2700" b="0" i="0" u="none" strike="noStrike" kern="1200" cap="none" spc="0" normalizeH="0" baseline="0" noProof="0" dirty="0" smtClean="0">
              <a:ln>
                <a:noFill/>
              </a:ln>
              <a:solidFill>
                <a:schemeClr val="tx1"/>
              </a:solidFill>
              <a:effectLst/>
              <a:uLnTx/>
              <a:uFillTx/>
              <a:latin typeface="+mn-lt"/>
              <a:ea typeface="+mn-ea"/>
              <a:cs typeface="+mn-cs"/>
            </a:endParaRPr>
          </a:p>
          <a:p>
            <a:pPr marL="365125" marR="0" lvl="0" indent="-255588" algn="l" defTabSz="914400" rtl="0" eaLnBrk="1" fontAlgn="t" latinLnBrk="0" hangingPunct="1">
              <a:lnSpc>
                <a:spcPct val="100000"/>
              </a:lnSpc>
              <a:spcBef>
                <a:spcPts val="400"/>
              </a:spcBef>
              <a:spcAft>
                <a:spcPct val="0"/>
              </a:spcAft>
              <a:buClr>
                <a:schemeClr val="accent1"/>
              </a:buClr>
              <a:buSzPct val="68000"/>
              <a:buFont typeface="Wingdings 3" pitchFamily="18" charset="2"/>
              <a:buChar char=""/>
              <a:tabLst/>
              <a:defRPr/>
            </a:pPr>
            <a:endParaRPr kumimoji="0" lang="uk-UA" sz="2700" b="0" i="0" u="none" strike="noStrike" kern="1200" cap="none" spc="0" normalizeH="0" baseline="0" noProof="0" dirty="0" smtClean="0">
              <a:ln>
                <a:noFill/>
              </a:ln>
              <a:solidFill>
                <a:schemeClr val="tx1"/>
              </a:solidFill>
              <a:effectLst/>
              <a:uLnTx/>
              <a:uFillTx/>
              <a:latin typeface="+mn-lt"/>
              <a:ea typeface="+mn-ea"/>
              <a:cs typeface="+mn-cs"/>
            </a:endParaRPr>
          </a:p>
          <a:p>
            <a:pPr marL="365125" marR="0" lvl="0" indent="-255588" algn="l" defTabSz="914400" rtl="0" eaLnBrk="1" fontAlgn="t" latinLnBrk="0" hangingPunct="1">
              <a:lnSpc>
                <a:spcPct val="100000"/>
              </a:lnSpc>
              <a:spcBef>
                <a:spcPts val="400"/>
              </a:spcBef>
              <a:spcAft>
                <a:spcPct val="0"/>
              </a:spcAft>
              <a:buClr>
                <a:schemeClr val="accent1"/>
              </a:buClr>
              <a:buSzPct val="68000"/>
              <a:buFont typeface="Wingdings 3" pitchFamily="18" charset="2"/>
              <a:buChar char=""/>
              <a:tabLst/>
              <a:defRPr/>
            </a:pPr>
            <a:endParaRPr kumimoji="0" lang="uk-UA" sz="2700" b="0" i="0" u="none" strike="noStrike" kern="1200" cap="none" spc="0" normalizeH="0" baseline="0" noProof="0" dirty="0" smtClean="0">
              <a:ln>
                <a:noFill/>
              </a:ln>
              <a:solidFill>
                <a:schemeClr val="tx1"/>
              </a:solidFill>
              <a:effectLst/>
              <a:uLnTx/>
              <a:uFillTx/>
              <a:latin typeface="+mn-lt"/>
              <a:ea typeface="+mn-ea"/>
              <a:cs typeface="+mn-cs"/>
            </a:endParaRPr>
          </a:p>
          <a:p>
            <a:pPr marL="365125" marR="0" lvl="0" indent="-255588" algn="l" defTabSz="914400" rtl="0" eaLnBrk="1" fontAlgn="t" latinLnBrk="0" hangingPunct="1">
              <a:lnSpc>
                <a:spcPct val="100000"/>
              </a:lnSpc>
              <a:spcBef>
                <a:spcPts val="400"/>
              </a:spcBef>
              <a:spcAft>
                <a:spcPct val="0"/>
              </a:spcAft>
              <a:buClr>
                <a:schemeClr val="accent1"/>
              </a:buClr>
              <a:buSzPct val="68000"/>
              <a:buFont typeface="Wingdings 3" pitchFamily="18" charset="2"/>
              <a:buChar char=""/>
              <a:tabLst/>
              <a:defRPr/>
            </a:pPr>
            <a:endParaRPr kumimoji="0" lang="uk-UA" sz="2700" b="0" i="0" u="none" strike="noStrike" kern="1200" cap="none" spc="0" normalizeH="0" baseline="0" noProof="0" dirty="0" smtClean="0">
              <a:ln>
                <a:noFill/>
              </a:ln>
              <a:solidFill>
                <a:schemeClr val="tx1"/>
              </a:solidFill>
              <a:effectLst/>
              <a:uLnTx/>
              <a:uFillTx/>
              <a:latin typeface="+mn-lt"/>
              <a:ea typeface="+mn-ea"/>
              <a:cs typeface="+mn-cs"/>
            </a:endParaRPr>
          </a:p>
          <a:p>
            <a:pPr marL="365125" marR="0" lvl="0" indent="-255588" algn="l" defTabSz="914400" rtl="0" eaLnBrk="1" fontAlgn="t" latinLnBrk="0" hangingPunct="1">
              <a:lnSpc>
                <a:spcPct val="100000"/>
              </a:lnSpc>
              <a:spcBef>
                <a:spcPts val="400"/>
              </a:spcBef>
              <a:spcAft>
                <a:spcPct val="0"/>
              </a:spcAft>
              <a:buClr>
                <a:schemeClr val="accent1"/>
              </a:buClr>
              <a:buSzPct val="68000"/>
              <a:buFont typeface="Wingdings 3" pitchFamily="18" charset="2"/>
              <a:buChar char=""/>
              <a:tabLst/>
              <a:defRPr/>
            </a:pPr>
            <a:endParaRPr kumimoji="0" lang="uk-UA" sz="2700" b="0" i="0" u="none" strike="noStrike" kern="1200" cap="none" spc="0" normalizeH="0" baseline="0" noProof="0" dirty="0" smtClean="0">
              <a:ln>
                <a:noFill/>
              </a:ln>
              <a:solidFill>
                <a:schemeClr val="tx1"/>
              </a:solidFill>
              <a:effectLst/>
              <a:uLnTx/>
              <a:uFillTx/>
              <a:latin typeface="+mn-lt"/>
              <a:ea typeface="+mn-ea"/>
              <a:cs typeface="+mn-cs"/>
            </a:endParaRPr>
          </a:p>
          <a:p>
            <a:pPr marL="365125" marR="0" lvl="0" indent="-255588" algn="l" defTabSz="914400" rtl="0" eaLnBrk="1" fontAlgn="base" latinLnBrk="0" hangingPunct="1">
              <a:lnSpc>
                <a:spcPct val="100000"/>
              </a:lnSpc>
              <a:spcBef>
                <a:spcPts val="400"/>
              </a:spcBef>
              <a:spcAft>
                <a:spcPct val="0"/>
              </a:spcAft>
              <a:buClr>
                <a:schemeClr val="accent1"/>
              </a:buClr>
              <a:buSzPct val="68000"/>
              <a:buFont typeface="Wingdings 3" pitchFamily="18" charset="2"/>
              <a:buChar char=""/>
              <a:tabLst/>
              <a:defRPr/>
            </a:pPr>
            <a:endParaRPr kumimoji="0" lang="uk-UA" sz="27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Номер слайда 4"/>
          <p:cNvSpPr>
            <a:spLocks noGrp="1"/>
          </p:cNvSpPr>
          <p:nvPr>
            <p:ph type="sldNum" sz="quarter" idx="12"/>
          </p:nvPr>
        </p:nvSpPr>
        <p:spPr/>
        <p:txBody>
          <a:bodyPr/>
          <a:lstStyle/>
          <a:p>
            <a:pPr>
              <a:defRPr/>
            </a:pPr>
            <a:fld id="{41E785AC-8CA9-4C18-A807-9CD434A52917}" type="slidenum">
              <a:rPr lang="uk-UA" smtClean="0"/>
              <a:pPr>
                <a:defRPr/>
              </a:pPr>
              <a:t>10</a:t>
            </a:fld>
            <a:endParaRPr lang="uk-UA" dirty="0"/>
          </a:p>
        </p:txBody>
      </p:sp>
      <p:pic>
        <p:nvPicPr>
          <p:cNvPr id="7" name="Рисунок 6" descr="original.jpg"/>
          <p:cNvPicPr>
            <a:picLocks noChangeAspect="1"/>
          </p:cNvPicPr>
          <p:nvPr/>
        </p:nvPicPr>
        <p:blipFill>
          <a:blip r:embed="rId3" cstate="print"/>
          <a:stretch>
            <a:fillRect/>
          </a:stretch>
        </p:blipFill>
        <p:spPr>
          <a:xfrm>
            <a:off x="395536" y="2060848"/>
            <a:ext cx="4320480" cy="3370587"/>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5" name="Рисунок 4" descr="Картинки по запросу лексикон загального та порівняльного літературознавства"/>
          <p:cNvPicPr/>
          <p:nvPr/>
        </p:nvPicPr>
        <p:blipFill>
          <a:blip r:embed="rId3" cstate="print"/>
          <a:srcRect/>
          <a:stretch>
            <a:fillRect/>
          </a:stretch>
        </p:blipFill>
        <p:spPr bwMode="auto">
          <a:xfrm rot="1811166">
            <a:off x="1484247" y="2924380"/>
            <a:ext cx="2320718" cy="3404103"/>
          </a:xfrm>
          <a:prstGeom prst="rect">
            <a:avLst/>
          </a:prstGeom>
          <a:ln>
            <a:noFill/>
          </a:ln>
          <a:effectLst>
            <a:outerShdw blurRad="190500" algn="tl" rotWithShape="0">
              <a:srgbClr val="000000">
                <a:alpha val="70000"/>
              </a:srgbClr>
            </a:outerShdw>
          </a:effectLst>
        </p:spPr>
      </p:pic>
      <p:sp>
        <p:nvSpPr>
          <p:cNvPr id="2" name="Содержимое 1"/>
          <p:cNvSpPr>
            <a:spLocks noGrp="1"/>
          </p:cNvSpPr>
          <p:nvPr>
            <p:ph idx="1"/>
          </p:nvPr>
        </p:nvSpPr>
        <p:spPr>
          <a:xfrm>
            <a:off x="4357686" y="142852"/>
            <a:ext cx="4471990" cy="6429420"/>
          </a:xfrm>
        </p:spPr>
        <p:txBody>
          <a:bodyPr/>
          <a:lstStyle/>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a:t>
            </a:r>
            <a:r>
              <a:rPr lang="uk-UA" sz="1600" i="1" dirty="0" smtClean="0">
                <a:latin typeface="Times New Roman" pitchFamily="18" charset="0"/>
                <a:ea typeface="Academia Libera" pitchFamily="18" charset="0"/>
                <a:cs typeface="Times New Roman" pitchFamily="18" charset="0"/>
              </a:rPr>
              <a:t>6</a:t>
            </a:r>
            <a:r>
              <a:rPr lang="ru-RU" sz="1600" i="1" dirty="0" smtClean="0">
                <a:latin typeface="Times New Roman" pitchFamily="18" charset="0"/>
                <a:ea typeface="Academia Libera" pitchFamily="18" charset="0"/>
                <a:cs typeface="Times New Roman" pitchFamily="18" charset="0"/>
              </a:rPr>
              <a:t>.</a:t>
            </a:r>
          </a:p>
          <a:p>
            <a:pPr marL="0" indent="432000" algn="just">
              <a:spcBef>
                <a:spcPts val="0"/>
              </a:spcBef>
              <a:buNone/>
            </a:pPr>
            <a:r>
              <a:rPr lang="ru-RU" sz="1400" dirty="0" err="1" smtClean="0">
                <a:latin typeface="Arial Narrow" pitchFamily="34" charset="0"/>
                <a:ea typeface="Academia Libera" pitchFamily="18" charset="0"/>
                <a:cs typeface="Times New Roman" pitchFamily="18" charset="0"/>
              </a:rPr>
              <a:t>Складіть</a:t>
            </a:r>
            <a:r>
              <a:rPr lang="ru-RU" sz="1400" dirty="0" smtClean="0">
                <a:latin typeface="Arial Narrow" pitchFamily="34" charset="0"/>
                <a:ea typeface="Academia Libera" pitchFamily="18" charset="0"/>
                <a:cs typeface="Times New Roman" pitchFamily="18" charset="0"/>
              </a:rPr>
              <a:t> кластер «</a:t>
            </a:r>
            <a:r>
              <a:rPr lang="ru-RU" sz="1400" dirty="0" err="1" smtClean="0">
                <a:latin typeface="Arial Narrow" pitchFamily="34" charset="0"/>
                <a:ea typeface="Academia Libera" pitchFamily="18" charset="0"/>
                <a:cs typeface="Times New Roman" pitchFamily="18" charset="0"/>
              </a:rPr>
              <a:t>Художній</a:t>
            </a:r>
            <a:r>
              <a:rPr lang="ru-RU" sz="1400" dirty="0" smtClean="0">
                <a:latin typeface="Arial Narrow" pitchFamily="34" charset="0"/>
                <a:ea typeface="Academia Libera" pitchFamily="18" charset="0"/>
                <a:cs typeface="Times New Roman" pitchFamily="18" charset="0"/>
              </a:rPr>
              <a:t> переклад», </a:t>
            </a:r>
            <a:r>
              <a:rPr lang="ru-RU" sz="1400" dirty="0" err="1" smtClean="0">
                <a:latin typeface="Arial Narrow" pitchFamily="34" charset="0"/>
                <a:ea typeface="Academia Libera" pitchFamily="18" charset="0"/>
                <a:cs typeface="Times New Roman" pitchFamily="18" charset="0"/>
              </a:rPr>
              <a:t>скориставшись</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матеріалами</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навчального</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довідника</a:t>
            </a:r>
            <a:r>
              <a:rPr lang="ru-RU" sz="1400" dirty="0" smtClean="0">
                <a:latin typeface="Arial Narrow" pitchFamily="34" charset="0"/>
                <a:ea typeface="Academia Libera" pitchFamily="18" charset="0"/>
                <a:cs typeface="Times New Roman" pitchFamily="18" charset="0"/>
              </a:rPr>
              <a:t> О. </a:t>
            </a:r>
            <a:r>
              <a:rPr lang="ru-RU" sz="1400" dirty="0" err="1" smtClean="0">
                <a:latin typeface="Arial Narrow" pitchFamily="34" charset="0"/>
                <a:ea typeface="Academia Libera" pitchFamily="18" charset="0"/>
                <a:cs typeface="Times New Roman" pitchFamily="18" charset="0"/>
              </a:rPr>
              <a:t>Бандури</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і</a:t>
            </a:r>
            <a:r>
              <a:rPr lang="ru-RU" sz="1400" dirty="0" smtClean="0">
                <a:latin typeface="Arial Narrow" pitchFamily="34" charset="0"/>
                <a:ea typeface="Academia Libera" pitchFamily="18" charset="0"/>
                <a:cs typeface="Times New Roman" pitchFamily="18" charset="0"/>
              </a:rPr>
              <a:t> Г. </a:t>
            </a:r>
            <a:r>
              <a:rPr lang="ru-RU" sz="1400" dirty="0" err="1" smtClean="0">
                <a:latin typeface="Arial Narrow" pitchFamily="34" charset="0"/>
                <a:ea typeface="Academia Libera" pitchFamily="18" charset="0"/>
                <a:cs typeface="Times New Roman" pitchFamily="18" charset="0"/>
              </a:rPr>
              <a:t>Бандури</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Теорія</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літератури</a:t>
            </a:r>
            <a:r>
              <a:rPr lang="ru-RU" sz="1400" dirty="0" smtClean="0">
                <a:latin typeface="Arial Narrow" pitchFamily="34" charset="0"/>
                <a:ea typeface="Academia Libera" pitchFamily="18" charset="0"/>
                <a:cs typeface="Times New Roman" pitchFamily="18" charset="0"/>
              </a:rPr>
              <a:t> в тезах, </a:t>
            </a:r>
            <a:r>
              <a:rPr lang="ru-RU" sz="1400" dirty="0" err="1" smtClean="0">
                <a:latin typeface="Arial Narrow" pitchFamily="34" charset="0"/>
                <a:ea typeface="Academia Libera" pitchFamily="18" charset="0"/>
                <a:cs typeface="Times New Roman" pitchFamily="18" charset="0"/>
              </a:rPr>
              <a:t>дефініціях</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таблицях</a:t>
            </a:r>
            <a:r>
              <a:rPr lang="ru-RU" sz="1400" dirty="0" smtClean="0">
                <a:latin typeface="Arial Narrow" pitchFamily="34" charset="0"/>
                <a:ea typeface="Academia Libera" pitchFamily="18" charset="0"/>
                <a:cs typeface="Times New Roman" pitchFamily="18" charset="0"/>
              </a:rPr>
              <a:t>» (с.109 – 111). </a:t>
            </a:r>
            <a:r>
              <a:rPr lang="ru-RU" sz="1400" dirty="0" err="1" smtClean="0">
                <a:latin typeface="Arial Narrow" pitchFamily="34" charset="0"/>
                <a:ea typeface="Academia Libera" pitchFamily="18" charset="0"/>
                <a:cs typeface="Times New Roman" pitchFamily="18" charset="0"/>
              </a:rPr>
              <a:t>Доповніть</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інформацію</a:t>
            </a:r>
            <a:r>
              <a:rPr lang="ru-RU" sz="1400" dirty="0" smtClean="0">
                <a:latin typeface="Arial Narrow" pitchFamily="34" charset="0"/>
                <a:ea typeface="Academia Libera" pitchFamily="18" charset="0"/>
                <a:cs typeface="Times New Roman" pitchFamily="18" charset="0"/>
              </a:rPr>
              <a:t> за «Лексиконом </a:t>
            </a:r>
            <a:r>
              <a:rPr lang="ru-RU" sz="1400" dirty="0" err="1" smtClean="0">
                <a:latin typeface="Arial Narrow" pitchFamily="34" charset="0"/>
                <a:ea typeface="Academia Libera" pitchFamily="18" charset="0"/>
                <a:cs typeface="Times New Roman" pitchFamily="18" charset="0"/>
              </a:rPr>
              <a:t>загального</a:t>
            </a:r>
            <a:r>
              <a:rPr lang="ru-RU" sz="1400" dirty="0" smtClean="0">
                <a:latin typeface="Arial Narrow" pitchFamily="34" charset="0"/>
                <a:ea typeface="Academia Libera" pitchFamily="18" charset="0"/>
                <a:cs typeface="Times New Roman" pitchFamily="18" charset="0"/>
              </a:rPr>
              <a:t> та </a:t>
            </a:r>
            <a:r>
              <a:rPr lang="ru-RU" sz="1400" dirty="0" err="1" smtClean="0">
                <a:latin typeface="Arial Narrow" pitchFamily="34" charset="0"/>
                <a:ea typeface="Academia Libera" pitchFamily="18" charset="0"/>
                <a:cs typeface="Times New Roman" pitchFamily="18" charset="0"/>
              </a:rPr>
              <a:t>порівняльного</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літературознавства</a:t>
            </a:r>
            <a:r>
              <a:rPr lang="ru-RU" sz="1400" dirty="0" smtClean="0">
                <a:latin typeface="Arial Narrow" pitchFamily="34" charset="0"/>
                <a:ea typeface="Academia Libera" pitchFamily="18" charset="0"/>
                <a:cs typeface="Times New Roman" pitchFamily="18" charset="0"/>
              </a:rPr>
              <a:t>» (с. 608 – 614). </a:t>
            </a:r>
          </a:p>
          <a:p>
            <a:pPr marL="0" indent="432000" algn="just">
              <a:spcBef>
                <a:spcPts val="0"/>
              </a:spcBef>
              <a:buNone/>
            </a:pPr>
            <a:r>
              <a:rPr lang="ru-RU" sz="1400" dirty="0" smtClean="0">
                <a:latin typeface="Arial Narrow" pitchFamily="34" charset="0"/>
                <a:ea typeface="Academia Libera" pitchFamily="18" charset="0"/>
                <a:cs typeface="Times New Roman" pitchFamily="18" charset="0"/>
              </a:rPr>
              <a:t>                                                                     (10 – 11 </a:t>
            </a:r>
            <a:r>
              <a:rPr lang="ru-RU" sz="1400" dirty="0" err="1" smtClean="0">
                <a:latin typeface="Arial Narrow" pitchFamily="34" charset="0"/>
                <a:ea typeface="Academia Libera" pitchFamily="18" charset="0"/>
                <a:cs typeface="Times New Roman" pitchFamily="18" charset="0"/>
              </a:rPr>
              <a:t>класи</a:t>
            </a:r>
            <a:r>
              <a:rPr lang="ru-RU" sz="1400" dirty="0" smtClean="0">
                <a:latin typeface="Arial Narrow" pitchFamily="34" charset="0"/>
                <a:ea typeface="Academia Libera" pitchFamily="18" charset="0"/>
                <a:cs typeface="Times New Roman" pitchFamily="18" charset="0"/>
              </a:rPr>
              <a:t>)</a:t>
            </a:r>
          </a:p>
          <a:p>
            <a:pPr marL="0" indent="432000" algn="just">
              <a:spcBef>
                <a:spcPts val="0"/>
              </a:spcBef>
              <a:buNone/>
            </a:pPr>
            <a:endParaRPr lang="ru-RU" sz="500" i="1" dirty="0" smtClean="0">
              <a:latin typeface="Times New Roman" pitchFamily="18" charset="0"/>
              <a:ea typeface="Academia Libera" pitchFamily="18" charset="0"/>
              <a:cs typeface="Times New Roman" pitchFamily="18" charset="0"/>
            </a:endParaRPr>
          </a:p>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a:t>
            </a:r>
            <a:r>
              <a:rPr lang="uk-UA" sz="1600" i="1" dirty="0" smtClean="0">
                <a:latin typeface="Times New Roman" pitchFamily="18" charset="0"/>
                <a:ea typeface="Academia Libera" pitchFamily="18" charset="0"/>
                <a:cs typeface="Times New Roman" pitchFamily="18" charset="0"/>
              </a:rPr>
              <a:t>7</a:t>
            </a:r>
            <a:r>
              <a:rPr lang="ru-RU" sz="1600" i="1" dirty="0" smtClean="0">
                <a:latin typeface="Times New Roman" pitchFamily="18" charset="0"/>
                <a:ea typeface="Academia Libera" pitchFamily="18" charset="0"/>
                <a:cs typeface="Times New Roman" pitchFamily="18" charset="0"/>
              </a:rPr>
              <a:t>.</a:t>
            </a:r>
          </a:p>
          <a:p>
            <a:pPr marL="0" indent="432000" algn="just">
              <a:spcBef>
                <a:spcPts val="0"/>
              </a:spcBef>
              <a:buNone/>
            </a:pPr>
            <a:r>
              <a:rPr lang="ru-RU" sz="1400" dirty="0" err="1" smtClean="0">
                <a:latin typeface="Arial Narrow" pitchFamily="34" charset="0"/>
                <a:ea typeface="Academia Libera" pitchFamily="18" charset="0"/>
                <a:cs typeface="Times New Roman" pitchFamily="18" charset="0"/>
              </a:rPr>
              <a:t>Опрацюйте</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статті</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Екзистенціалізм</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з</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підручника</a:t>
            </a:r>
            <a:r>
              <a:rPr lang="ru-RU" sz="1400" dirty="0" smtClean="0">
                <a:latin typeface="Arial Narrow" pitchFamily="34" charset="0"/>
                <a:ea typeface="Academia Libera" pitchFamily="18" charset="0"/>
                <a:cs typeface="Times New Roman" pitchFamily="18" charset="0"/>
              </a:rPr>
              <a:t> за </a:t>
            </a:r>
            <a:r>
              <a:rPr lang="ru-RU" sz="1400" dirty="0" err="1" smtClean="0">
                <a:latin typeface="Arial Narrow" pitchFamily="34" charset="0"/>
                <a:ea typeface="Academia Libera" pitchFamily="18" charset="0"/>
                <a:cs typeface="Times New Roman" pitchFamily="18" charset="0"/>
              </a:rPr>
              <a:t>редакцією</a:t>
            </a:r>
            <a:r>
              <a:rPr lang="ru-RU" sz="1400" dirty="0" smtClean="0">
                <a:latin typeface="Arial Narrow" pitchFamily="34" charset="0"/>
                <a:ea typeface="Academia Libera" pitchFamily="18" charset="0"/>
                <a:cs typeface="Times New Roman" pitchFamily="18" charset="0"/>
              </a:rPr>
              <a:t> О. Галича «</a:t>
            </a:r>
            <a:r>
              <a:rPr lang="ru-RU" sz="1400" dirty="0" err="1" smtClean="0">
                <a:latin typeface="Arial Narrow" pitchFamily="34" charset="0"/>
                <a:ea typeface="Academia Libera" pitchFamily="18" charset="0"/>
                <a:cs typeface="Times New Roman" pitchFamily="18" charset="0"/>
              </a:rPr>
              <a:t>Теорія</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літератури</a:t>
            </a:r>
            <a:r>
              <a:rPr lang="ru-RU" sz="1400" dirty="0" smtClean="0">
                <a:latin typeface="Arial Narrow" pitchFamily="34" charset="0"/>
                <a:ea typeface="Academia Libera" pitchFamily="18" charset="0"/>
                <a:cs typeface="Times New Roman" pitchFamily="18" charset="0"/>
              </a:rPr>
              <a:t>» (с. 423 – 426) та  «</a:t>
            </a:r>
            <a:r>
              <a:rPr lang="ru-RU" sz="1400" dirty="0" err="1" smtClean="0">
                <a:latin typeface="Arial Narrow" pitchFamily="34" charset="0"/>
                <a:ea typeface="Academia Libera" pitchFamily="18" charset="0"/>
                <a:cs typeface="Times New Roman" pitchFamily="18" charset="0"/>
              </a:rPr>
              <a:t>Екзистенціалізм</a:t>
            </a:r>
            <a:r>
              <a:rPr lang="ru-RU" sz="1400" dirty="0" smtClean="0">
                <a:latin typeface="Arial Narrow" pitchFamily="34" charset="0"/>
                <a:ea typeface="Academia Libera" pitchFamily="18" charset="0"/>
                <a:cs typeface="Times New Roman" pitchFamily="18" charset="0"/>
              </a:rPr>
              <a:t> в </a:t>
            </a:r>
            <a:r>
              <a:rPr lang="ru-RU" sz="1400" dirty="0" err="1" smtClean="0">
                <a:latin typeface="Arial Narrow" pitchFamily="34" charset="0"/>
                <a:ea typeface="Academia Libera" pitchFamily="18" charset="0"/>
                <a:cs typeface="Times New Roman" pitchFamily="18" charset="0"/>
              </a:rPr>
              <a:t>літературі</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з</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Літературознавчого</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словника-довідника</a:t>
            </a:r>
            <a:r>
              <a:rPr lang="ru-RU" sz="1400" dirty="0" smtClean="0">
                <a:latin typeface="Arial Narrow" pitchFamily="34" charset="0"/>
                <a:ea typeface="Academia Libera" pitchFamily="18" charset="0"/>
                <a:cs typeface="Times New Roman" pitchFamily="18" charset="0"/>
              </a:rPr>
              <a:t>» за ред. Р. Гром</a:t>
            </a:r>
            <a:r>
              <a:rPr lang="en-US" sz="1400" dirty="0" smtClean="0">
                <a:latin typeface="Arial Narrow" pitchFamily="34" charset="0"/>
                <a:ea typeface="Academia Libera" pitchFamily="18" charset="0"/>
                <a:cs typeface="Times New Roman" pitchFamily="18" charset="0"/>
              </a:rPr>
              <a:t>’</a:t>
            </a:r>
            <a:r>
              <a:rPr lang="uk-UA" sz="1400" dirty="0" smtClean="0">
                <a:latin typeface="Arial Narrow" pitchFamily="34" charset="0"/>
                <a:ea typeface="Academia Libera" pitchFamily="18" charset="0"/>
                <a:cs typeface="Times New Roman" pitchFamily="18" charset="0"/>
              </a:rPr>
              <a:t>яка та ін. (с. 219 – 220)</a:t>
            </a:r>
            <a:r>
              <a:rPr lang="ru-RU" sz="1400" dirty="0" smtClean="0">
                <a:latin typeface="Arial Narrow" pitchFamily="34" charset="0"/>
                <a:ea typeface="Academia Libera" pitchFamily="18" charset="0"/>
                <a:cs typeface="Times New Roman" pitchFamily="18" charset="0"/>
              </a:rPr>
              <a:t>. </a:t>
            </a:r>
            <a:r>
              <a:rPr lang="uk-UA" sz="1400" dirty="0" smtClean="0">
                <a:latin typeface="Arial Narrow" pitchFamily="34" charset="0"/>
                <a:ea typeface="Academia Libera" pitchFamily="18" charset="0"/>
                <a:cs typeface="Times New Roman" pitchFamily="18" charset="0"/>
              </a:rPr>
              <a:t>Закінчіть речення.</a:t>
            </a:r>
          </a:p>
          <a:p>
            <a:pPr marL="180000" indent="180000" algn="just">
              <a:spcBef>
                <a:spcPts val="0"/>
              </a:spcBef>
              <a:buClrTx/>
              <a:buSzPct val="101000"/>
              <a:buAutoNum type="arabicPeriod"/>
            </a:pPr>
            <a:r>
              <a:rPr lang="uk-UA" sz="1400" dirty="0" smtClean="0">
                <a:latin typeface="Times New Roman" pitchFamily="18" charset="0"/>
                <a:ea typeface="Academia Libera" pitchFamily="18" charset="0"/>
                <a:cs typeface="Times New Roman" pitchFamily="18" charset="0"/>
              </a:rPr>
              <a:t>Екзистенціалізм  </a:t>
            </a:r>
            <a:r>
              <a:rPr lang="ru-RU" sz="1400" dirty="0" smtClean="0">
                <a:latin typeface="Arial Narrow" pitchFamily="34" charset="0"/>
                <a:ea typeface="Academia Libera" pitchFamily="18" charset="0"/>
                <a:cs typeface="Times New Roman" pitchFamily="18" charset="0"/>
              </a:rPr>
              <a:t>–</a:t>
            </a:r>
            <a:r>
              <a:rPr lang="uk-UA" sz="1400" dirty="0" smtClean="0">
                <a:latin typeface="Times New Roman" pitchFamily="18" charset="0"/>
                <a:ea typeface="Academia Libera" pitchFamily="18" charset="0"/>
                <a:cs typeface="Times New Roman" pitchFamily="18" charset="0"/>
              </a:rPr>
              <a:t>  течія у французькій літературі середини ХХ століття, проте він виник спочатку як …</a:t>
            </a:r>
          </a:p>
          <a:p>
            <a:pPr marL="180000" indent="180000" algn="just">
              <a:spcBef>
                <a:spcPts val="0"/>
              </a:spcBef>
              <a:buClrTx/>
              <a:buSzPct val="101000"/>
              <a:buAutoNum type="arabicPeriod"/>
            </a:pPr>
            <a:r>
              <a:rPr lang="uk-UA" sz="1400" dirty="0" err="1" smtClean="0">
                <a:latin typeface="Times New Roman" pitchFamily="18" charset="0"/>
                <a:ea typeface="Academia Libera" pitchFamily="18" charset="0"/>
                <a:cs typeface="Times New Roman" pitchFamily="18" charset="0"/>
              </a:rPr>
              <a:t>Письменниками-езистенціалістами</a:t>
            </a:r>
            <a:r>
              <a:rPr lang="uk-UA" sz="1400" dirty="0" smtClean="0">
                <a:latin typeface="Times New Roman" pitchFamily="18" charset="0"/>
                <a:ea typeface="Academia Libera" pitchFamily="18" charset="0"/>
                <a:cs typeface="Times New Roman" pitchFamily="18" charset="0"/>
              </a:rPr>
              <a:t> вважаються …</a:t>
            </a:r>
          </a:p>
          <a:p>
            <a:pPr marL="180000" indent="180000" algn="just">
              <a:spcBef>
                <a:spcPts val="0"/>
              </a:spcBef>
              <a:buClrTx/>
              <a:buSzPct val="101000"/>
              <a:buAutoNum type="arabicPeriod"/>
            </a:pPr>
            <a:r>
              <a:rPr lang="uk-UA" sz="1400" dirty="0" smtClean="0">
                <a:latin typeface="Times New Roman" pitchFamily="18" charset="0"/>
                <a:ea typeface="Academia Libera" pitchFamily="18" charset="0"/>
                <a:cs typeface="Times New Roman" pitchFamily="18" charset="0"/>
              </a:rPr>
              <a:t>Світ екзистенціалісти розуміють як …, а антитезу </a:t>
            </a:r>
            <a:r>
              <a:rPr lang="uk-UA" sz="1400" dirty="0" err="1" smtClean="0">
                <a:latin typeface="Times New Roman" pitchFamily="18" charset="0"/>
                <a:ea typeface="Academia Libera" pitchFamily="18" charset="0"/>
                <a:cs typeface="Times New Roman" pitchFamily="18" charset="0"/>
              </a:rPr>
              <a:t>“екзистенції”</a:t>
            </a:r>
            <a:r>
              <a:rPr lang="uk-UA" sz="1400" dirty="0" smtClean="0">
                <a:latin typeface="Times New Roman" pitchFamily="18" charset="0"/>
                <a:ea typeface="Academia Libera" pitchFamily="18" charset="0"/>
                <a:cs typeface="Times New Roman" pitchFamily="18" charset="0"/>
              </a:rPr>
              <a:t> та </a:t>
            </a:r>
            <a:r>
              <a:rPr lang="uk-UA" sz="1400" dirty="0" err="1" smtClean="0">
                <a:latin typeface="Times New Roman" pitchFamily="18" charset="0"/>
                <a:ea typeface="Academia Libera" pitchFamily="18" charset="0"/>
                <a:cs typeface="Times New Roman" pitchFamily="18" charset="0"/>
              </a:rPr>
              <a:t>“сисстеми”</a:t>
            </a:r>
            <a:r>
              <a:rPr lang="uk-UA" sz="1400" dirty="0" smtClean="0">
                <a:latin typeface="Times New Roman" pitchFamily="18" charset="0"/>
                <a:ea typeface="Academia Libera" pitchFamily="18" charset="0"/>
                <a:cs typeface="Times New Roman" pitchFamily="18" charset="0"/>
              </a:rPr>
              <a:t> вперше сформулював …</a:t>
            </a:r>
          </a:p>
          <a:p>
            <a:pPr marL="180000" indent="180000" algn="just">
              <a:spcBef>
                <a:spcPts val="0"/>
              </a:spcBef>
              <a:buClrTx/>
              <a:buSzPct val="101000"/>
              <a:buAutoNum type="arabicPeriod"/>
            </a:pPr>
            <a:r>
              <a:rPr lang="uk-UA" sz="1400" dirty="0" smtClean="0">
                <a:latin typeface="Times New Roman" pitchFamily="18" charset="0"/>
                <a:ea typeface="Academia Libera" pitchFamily="18" charset="0"/>
                <a:cs typeface="Times New Roman" pitchFamily="18" charset="0"/>
              </a:rPr>
              <a:t>Симона де </a:t>
            </a:r>
            <a:r>
              <a:rPr lang="uk-UA" sz="1400" dirty="0" err="1" smtClean="0">
                <a:latin typeface="Times New Roman" pitchFamily="18" charset="0"/>
                <a:ea typeface="Academia Libera" pitchFamily="18" charset="0"/>
                <a:cs typeface="Times New Roman" pitchFamily="18" charset="0"/>
              </a:rPr>
              <a:t>Бовуар</a:t>
            </a:r>
            <a:r>
              <a:rPr lang="uk-UA" sz="1400" dirty="0" smtClean="0">
                <a:latin typeface="Times New Roman" pitchFamily="18" charset="0"/>
                <a:ea typeface="Academia Libera" pitchFamily="18" charset="0"/>
                <a:cs typeface="Times New Roman" pitchFamily="18" charset="0"/>
              </a:rPr>
              <a:t> вважала, що </a:t>
            </a:r>
            <a:r>
              <a:rPr lang="uk-UA" sz="1400" dirty="0" err="1" smtClean="0">
                <a:latin typeface="Times New Roman" pitchFamily="18" charset="0"/>
                <a:ea typeface="Academia Libera" pitchFamily="18" charset="0"/>
                <a:cs typeface="Times New Roman" pitchFamily="18" charset="0"/>
              </a:rPr>
              <a:t>“первісне</a:t>
            </a:r>
            <a:r>
              <a:rPr lang="uk-UA" sz="1400" dirty="0" smtClean="0">
                <a:latin typeface="Times New Roman" pitchFamily="18" charset="0"/>
                <a:ea typeface="Academia Libera" pitchFamily="18" charset="0"/>
                <a:cs typeface="Times New Roman" pitchFamily="18" charset="0"/>
              </a:rPr>
              <a:t> вирування </a:t>
            </a:r>
            <a:r>
              <a:rPr lang="uk-UA" sz="1400" dirty="0" err="1" smtClean="0">
                <a:latin typeface="Times New Roman" pitchFamily="18" charset="0"/>
                <a:ea typeface="Academia Libera" pitchFamily="18" charset="0"/>
                <a:cs typeface="Times New Roman" pitchFamily="18" charset="0"/>
              </a:rPr>
              <a:t>існування”</a:t>
            </a:r>
            <a:r>
              <a:rPr lang="uk-UA" sz="1400" dirty="0" smtClean="0">
                <a:latin typeface="Times New Roman" pitchFamily="18" charset="0"/>
                <a:ea typeface="Academia Libera" pitchFamily="18" charset="0"/>
                <a:cs typeface="Times New Roman" pitchFamily="18" charset="0"/>
              </a:rPr>
              <a:t> здатний відтворити лише один жанр, а саме ...</a:t>
            </a:r>
          </a:p>
          <a:p>
            <a:pPr marL="180000" indent="180000" algn="just">
              <a:spcBef>
                <a:spcPts val="0"/>
              </a:spcBef>
              <a:buClrTx/>
              <a:buSzPct val="101000"/>
              <a:buAutoNum type="arabicPeriod"/>
            </a:pPr>
            <a:r>
              <a:rPr lang="uk-UA" sz="1400" dirty="0" smtClean="0">
                <a:latin typeface="Times New Roman" pitchFamily="18" charset="0"/>
                <a:ea typeface="Academia Libera" pitchFamily="18" charset="0"/>
                <a:cs typeface="Times New Roman" pitchFamily="18" charset="0"/>
              </a:rPr>
              <a:t>Хоча екзистенціальний умонастрій поширений і сьогодні, екзистенціалізм як літературна течія все ж припинив існування наприкінці …</a:t>
            </a:r>
          </a:p>
          <a:p>
            <a:pPr marL="180000" indent="180000" algn="just">
              <a:spcBef>
                <a:spcPts val="0"/>
              </a:spcBef>
              <a:buClrTx/>
              <a:buSzPct val="101000"/>
              <a:buAutoNum type="arabicPeriod"/>
            </a:pPr>
            <a:r>
              <a:rPr lang="uk-UA" sz="1400" dirty="0" smtClean="0">
                <a:latin typeface="Times New Roman" pitchFamily="18" charset="0"/>
                <a:ea typeface="Academia Libera" pitchFamily="18" charset="0"/>
                <a:cs typeface="Times New Roman" pitchFamily="18" charset="0"/>
              </a:rPr>
              <a:t>  Вищу життєву цінність екзистенціалісти вбачали у …</a:t>
            </a:r>
          </a:p>
          <a:p>
            <a:pPr marL="180000" indent="180000" algn="just">
              <a:spcBef>
                <a:spcPts val="0"/>
              </a:spcBef>
              <a:buClrTx/>
              <a:buSzPct val="101000"/>
              <a:buAutoNum type="arabicPeriod"/>
            </a:pPr>
            <a:r>
              <a:rPr lang="uk-UA" sz="1400" dirty="0" smtClean="0">
                <a:latin typeface="Times New Roman" pitchFamily="18" charset="0"/>
                <a:ea typeface="Academia Libera" pitchFamily="18" charset="0"/>
                <a:cs typeface="Times New Roman" pitchFamily="18" charset="0"/>
              </a:rPr>
              <a:t>Прагнучи зрозуміти трагічну невлаштованість життя людини, письменники-екзистенціалісти першопричинами вважають …                         </a:t>
            </a:r>
            <a:r>
              <a:rPr lang="uk-UA" sz="1400" dirty="0" smtClean="0">
                <a:latin typeface="Arial Narrow" pitchFamily="34" charset="0"/>
                <a:ea typeface="Academia Libera" pitchFamily="18" charset="0"/>
                <a:cs typeface="Times New Roman" pitchFamily="18" charset="0"/>
              </a:rPr>
              <a:t>(11 клас)</a:t>
            </a:r>
            <a:endParaRPr lang="uk-UA" dirty="0"/>
          </a:p>
        </p:txBody>
      </p:sp>
      <p:pic>
        <p:nvPicPr>
          <p:cNvPr id="6" name="Рисунок 5" descr="Картинки по запросу Квятковский поэтический словарь"/>
          <p:cNvPicPr/>
          <p:nvPr/>
        </p:nvPicPr>
        <p:blipFill>
          <a:blip r:embed="rId4" cstate="print"/>
          <a:srcRect/>
          <a:stretch>
            <a:fillRect/>
          </a:stretch>
        </p:blipFill>
        <p:spPr bwMode="auto">
          <a:xfrm rot="607817">
            <a:off x="1723884" y="804765"/>
            <a:ext cx="2102352" cy="2956002"/>
          </a:xfrm>
          <a:prstGeom prst="rect">
            <a:avLst/>
          </a:prstGeom>
          <a:noFill/>
          <a:ln w="9525">
            <a:noFill/>
            <a:miter lim="800000"/>
            <a:headEnd/>
            <a:tailEnd/>
          </a:ln>
        </p:spPr>
      </p:pic>
      <p:pic>
        <p:nvPicPr>
          <p:cNvPr id="1026" name="Picture 2" descr="http://mari.kiev.ua/Klelovkin_Cov_Site.jpg"/>
          <p:cNvPicPr>
            <a:picLocks noChangeAspect="1" noChangeArrowheads="1"/>
          </p:cNvPicPr>
          <p:nvPr/>
        </p:nvPicPr>
        <p:blipFill>
          <a:blip r:embed="rId5" cstate="print">
            <a:lum contrast="20000"/>
          </a:blip>
          <a:srcRect/>
          <a:stretch>
            <a:fillRect/>
          </a:stretch>
        </p:blipFill>
        <p:spPr bwMode="auto">
          <a:xfrm rot="20959448">
            <a:off x="404528" y="1675992"/>
            <a:ext cx="2181149" cy="3028945"/>
          </a:xfrm>
          <a:prstGeom prst="rect">
            <a:avLst/>
          </a:prstGeom>
          <a:ln>
            <a:noFill/>
          </a:ln>
          <a:effectLst>
            <a:outerShdw blurRad="190500" algn="tl" rotWithShape="0">
              <a:srgbClr val="000000">
                <a:alpha val="70000"/>
              </a:srgbClr>
            </a:outerShdw>
          </a:effectLst>
        </p:spPr>
      </p:pic>
      <p:sp>
        <p:nvSpPr>
          <p:cNvPr id="7" name="Номер слайда 6"/>
          <p:cNvSpPr>
            <a:spLocks noGrp="1"/>
          </p:cNvSpPr>
          <p:nvPr>
            <p:ph type="sldNum" sz="quarter" idx="12"/>
          </p:nvPr>
        </p:nvSpPr>
        <p:spPr/>
        <p:txBody>
          <a:bodyPr/>
          <a:lstStyle/>
          <a:p>
            <a:pPr>
              <a:defRPr/>
            </a:pPr>
            <a:fld id="{41E785AC-8CA9-4C18-A807-9CD434A52917}" type="slidenum">
              <a:rPr lang="uk-UA" smtClean="0"/>
              <a:pPr>
                <a:defRPr/>
              </a:pPr>
              <a:t>11</a:t>
            </a:fld>
            <a:endParaRPr lang="uk-UA"/>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9" name="Рисунок 8" descr="D:\Users\Папа\Documents\Троян-досвід роботи\SWScan01042.bmp"/>
          <p:cNvPicPr/>
          <p:nvPr/>
        </p:nvPicPr>
        <p:blipFill>
          <a:blip r:embed="rId3" cstate="print">
            <a:lum contrast="30000"/>
          </a:blip>
          <a:srcRect l="15369" r="5504" b="19617"/>
          <a:stretch>
            <a:fillRect/>
          </a:stretch>
        </p:blipFill>
        <p:spPr bwMode="auto">
          <a:xfrm rot="21074667">
            <a:off x="3468640" y="368729"/>
            <a:ext cx="3386789" cy="5473319"/>
          </a:xfrm>
          <a:prstGeom prst="rect">
            <a:avLst/>
          </a:prstGeom>
          <a:ln>
            <a:noFill/>
          </a:ln>
          <a:effectLst>
            <a:outerShdw blurRad="190500" algn="tl" rotWithShape="0">
              <a:srgbClr val="000000">
                <a:alpha val="70000"/>
              </a:srgbClr>
            </a:outerShdw>
          </a:effectLst>
        </p:spPr>
      </p:pic>
      <p:pic>
        <p:nvPicPr>
          <p:cNvPr id="5" name="Содержимое 4" descr="полка-3.jpg"/>
          <p:cNvPicPr>
            <a:picLocks noGrp="1" noChangeAspect="1"/>
          </p:cNvPicPr>
          <p:nvPr>
            <p:ph idx="1"/>
          </p:nvPr>
        </p:nvPicPr>
        <p:blipFill>
          <a:blip r:embed="rId4" cstate="print"/>
          <a:srcRect l="12257" t="6735" r="10621"/>
          <a:stretch>
            <a:fillRect/>
          </a:stretch>
        </p:blipFill>
        <p:spPr>
          <a:xfrm rot="5400000">
            <a:off x="785799" y="3786177"/>
            <a:ext cx="3071809" cy="2786083"/>
          </a:xfrm>
          <a:prstGeom prst="rect">
            <a:avLst/>
          </a:prstGeom>
          <a:ln>
            <a:noFill/>
          </a:ln>
          <a:effectLst>
            <a:outerShdw blurRad="190500" algn="tl" rotWithShape="0">
              <a:srgbClr val="000000">
                <a:alpha val="70000"/>
              </a:srgbClr>
            </a:outerShdw>
          </a:effectLst>
        </p:spPr>
      </p:pic>
      <p:sp>
        <p:nvSpPr>
          <p:cNvPr id="4" name="Содержимое 1"/>
          <p:cNvSpPr txBox="1">
            <a:spLocks/>
          </p:cNvSpPr>
          <p:nvPr/>
        </p:nvSpPr>
        <p:spPr bwMode="auto">
          <a:xfrm>
            <a:off x="179512" y="142852"/>
            <a:ext cx="3096344" cy="35021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indent="432000">
              <a:spcBef>
                <a:spcPts val="0"/>
              </a:spcBef>
              <a:buClr>
                <a:schemeClr val="accent1"/>
              </a:buClr>
              <a:buSzPct val="68000"/>
            </a:pPr>
            <a:r>
              <a:rPr kumimoji="0" lang="uk-UA" sz="3200" b="1" i="0" u="none" strike="noStrike" kern="1200" cap="none" spc="-30" normalizeH="0" baseline="0" noProof="0" dirty="0" smtClean="0">
                <a:ln>
                  <a:noFill/>
                </a:ln>
                <a:solidFill>
                  <a:srgbClr val="C00000"/>
                </a:solidFill>
                <a:effectLst/>
                <a:uLnTx/>
                <a:uFillTx/>
                <a:latin typeface="+mn-lt"/>
                <a:cs typeface="Times New Roman" pitchFamily="18" charset="0"/>
              </a:rPr>
              <a:t>У</a:t>
            </a:r>
            <a:r>
              <a:rPr kumimoji="0" lang="uk-UA" b="0" i="0" u="none" strike="noStrike" kern="1200" cap="none" spc="-30" normalizeH="0" baseline="0" noProof="0" dirty="0" smtClean="0">
                <a:ln>
                  <a:noFill/>
                </a:ln>
                <a:solidFill>
                  <a:schemeClr val="tx1"/>
                </a:solidFill>
                <a:effectLst/>
                <a:uLnTx/>
                <a:uFillTx/>
                <a:latin typeface="Times New Roman" pitchFamily="18" charset="0"/>
                <a:cs typeface="Times New Roman" pitchFamily="18" charset="0"/>
              </a:rPr>
              <a:t>читель-словесник</a:t>
            </a:r>
            <a:r>
              <a:rPr kumimoji="0" lang="uk-UA" b="0" i="0" u="none" strike="noStrike" kern="1200" cap="none" spc="-30" normalizeH="0" noProof="0" dirty="0" smtClean="0">
                <a:ln>
                  <a:noFill/>
                </a:ln>
                <a:solidFill>
                  <a:schemeClr val="tx1"/>
                </a:solidFill>
                <a:effectLst/>
                <a:uLnTx/>
                <a:uFillTx/>
                <a:latin typeface="Times New Roman" pitchFamily="18" charset="0"/>
                <a:cs typeface="Times New Roman" pitchFamily="18" charset="0"/>
              </a:rPr>
              <a:t> повинен бути пропагандистом  класичної  і сучасної літератури</a:t>
            </a:r>
            <a:r>
              <a:rPr kumimoji="0" lang="uk-UA" b="0"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 слідкувати як  за новинками методики, так і за літературними часописами. </a:t>
            </a:r>
          </a:p>
          <a:p>
            <a:pPr lvl="0" indent="432000">
              <a:spcBef>
                <a:spcPts val="0"/>
              </a:spcBef>
              <a:buClr>
                <a:schemeClr val="accent1"/>
              </a:buClr>
              <a:buSzPct val="68000"/>
            </a:pPr>
            <a:r>
              <a:rPr kumimoji="0" lang="uk-UA" b="0" i="0" u="none" strike="noStrike" kern="1200" cap="none" spc="0" normalizeH="0" noProof="0" dirty="0" smtClean="0">
                <a:ln>
                  <a:noFill/>
                </a:ln>
                <a:solidFill>
                  <a:schemeClr val="tx1"/>
                </a:solidFill>
                <a:effectLst/>
                <a:uLnTx/>
                <a:uFillTx/>
                <a:latin typeface="Times New Roman" pitchFamily="18" charset="0"/>
                <a:cs typeface="Times New Roman" pitchFamily="18" charset="0"/>
              </a:rPr>
              <a:t>В </a:t>
            </a:r>
            <a:r>
              <a:rPr lang="uk-UA" dirty="0" smtClean="0">
                <a:latin typeface="Times New Roman" pitchFamily="18" charset="0"/>
                <a:cs typeface="Times New Roman" pitchFamily="18" charset="0"/>
              </a:rPr>
              <a:t>Королівській ЗОШ І-ІІ </a:t>
            </a:r>
            <a:r>
              <a:rPr lang="uk-UA" dirty="0" smtClean="0">
                <a:latin typeface="Times New Roman" pitchFamily="18" charset="0"/>
                <a:cs typeface="Times New Roman" pitchFamily="18" charset="0"/>
              </a:rPr>
              <a:t> ст. передплачується </a:t>
            </a:r>
            <a:r>
              <a:rPr lang="uk-UA" spc="-30" dirty="0" err="1" smtClean="0">
                <a:latin typeface="Times New Roman" pitchFamily="18" charset="0"/>
                <a:cs typeface="Times New Roman" pitchFamily="18" charset="0"/>
              </a:rPr>
              <a:t>журнал</a:t>
            </a:r>
            <a:r>
              <a:rPr lang="uk-UA" dirty="0" err="1" smtClean="0">
                <a:latin typeface="Times New Roman" pitchFamily="18" charset="0"/>
                <a:cs typeface="Times New Roman" pitchFamily="18" charset="0"/>
              </a:rPr>
              <a:t>“Всесвіт”</a:t>
            </a:r>
            <a:r>
              <a:rPr lang="uk-UA" dirty="0" smtClean="0">
                <a:latin typeface="Times New Roman" pitchFamily="18" charset="0"/>
                <a:cs typeface="Times New Roman" pitchFamily="18" charset="0"/>
              </a:rPr>
              <a:t>, </a:t>
            </a:r>
            <a:r>
              <a:rPr lang="uk-UA" dirty="0" smtClean="0">
                <a:latin typeface="Times New Roman" pitchFamily="18" charset="0"/>
                <a:cs typeface="Times New Roman" pitchFamily="18" charset="0"/>
              </a:rPr>
              <a:t>у якому </a:t>
            </a:r>
            <a:r>
              <a:rPr lang="uk-UA" dirty="0" smtClean="0">
                <a:latin typeface="Times New Roman" pitchFamily="18" charset="0"/>
                <a:cs typeface="Times New Roman" pitchFamily="18" charset="0"/>
              </a:rPr>
              <a:t>публікуються  </a:t>
            </a:r>
            <a:r>
              <a:rPr lang="uk-UA" dirty="0" smtClean="0">
                <a:latin typeface="Times New Roman" pitchFamily="18" charset="0"/>
                <a:cs typeface="Times New Roman" pitchFamily="18" charset="0"/>
              </a:rPr>
              <a:t>переклади </a:t>
            </a:r>
            <a:r>
              <a:rPr lang="uk-UA" dirty="0" smtClean="0">
                <a:latin typeface="Times New Roman" pitchFamily="18" charset="0"/>
                <a:cs typeface="Times New Roman" pitchFamily="18" charset="0"/>
              </a:rPr>
              <a:t>класиків  </a:t>
            </a:r>
            <a:r>
              <a:rPr lang="uk-UA" dirty="0" smtClean="0">
                <a:latin typeface="Times New Roman" pitchFamily="18" charset="0"/>
                <a:cs typeface="Times New Roman" pitchFamily="18" charset="0"/>
              </a:rPr>
              <a:t>і сучасних авторів.</a:t>
            </a:r>
            <a:endParaRPr kumimoji="0" lang="uk-UA" b="0" i="0" u="none" strike="noStrike" kern="1200" cap="none" spc="0" normalizeH="0" baseline="0" noProof="0" dirty="0">
              <a:ln>
                <a:noFill/>
              </a:ln>
              <a:solidFill>
                <a:schemeClr val="tx1"/>
              </a:solidFill>
              <a:effectLst/>
              <a:uLnTx/>
              <a:uFillTx/>
              <a:latin typeface="Times New Roman" pitchFamily="18" charset="0"/>
              <a:cs typeface="Times New Roman" pitchFamily="18" charset="0"/>
            </a:endParaRPr>
          </a:p>
        </p:txBody>
      </p:sp>
      <p:pic>
        <p:nvPicPr>
          <p:cNvPr id="6" name="Рисунок 5" descr="D:\Users\Папа\Documents\Троян-досвід роботи\SWScan01044.bmp"/>
          <p:cNvPicPr/>
          <p:nvPr/>
        </p:nvPicPr>
        <p:blipFill>
          <a:blip r:embed="rId5" cstate="print"/>
          <a:srcRect l="23052" r="1017" b="19645"/>
          <a:stretch>
            <a:fillRect/>
          </a:stretch>
        </p:blipFill>
        <p:spPr bwMode="auto">
          <a:xfrm rot="11428350">
            <a:off x="5162142" y="1146464"/>
            <a:ext cx="2871593" cy="5184574"/>
          </a:xfrm>
          <a:prstGeom prst="rect">
            <a:avLst/>
          </a:prstGeom>
          <a:ln>
            <a:noFill/>
          </a:ln>
          <a:effectLst>
            <a:outerShdw blurRad="190500" algn="tl" rotWithShape="0">
              <a:srgbClr val="000000">
                <a:alpha val="70000"/>
              </a:srgbClr>
            </a:outerShdw>
          </a:effectLst>
        </p:spPr>
      </p:pic>
      <p:pic>
        <p:nvPicPr>
          <p:cNvPr id="7" name="Рисунок 6" descr="D:\Users\Папа\Documents\Троян-досвід роботи\SWScan01044.bmp"/>
          <p:cNvPicPr/>
          <p:nvPr/>
        </p:nvPicPr>
        <p:blipFill>
          <a:blip r:embed="rId6" cstate="print"/>
          <a:srcRect l="23052" r="1017" b="19645"/>
          <a:stretch>
            <a:fillRect/>
          </a:stretch>
        </p:blipFill>
        <p:spPr bwMode="auto">
          <a:xfrm rot="11673904">
            <a:off x="5418359" y="1419729"/>
            <a:ext cx="2816708" cy="4818426"/>
          </a:xfrm>
          <a:prstGeom prst="rect">
            <a:avLst/>
          </a:prstGeom>
          <a:ln>
            <a:noFill/>
          </a:ln>
          <a:effectLst>
            <a:outerShdw blurRad="190500" algn="tl" rotWithShape="0">
              <a:srgbClr val="000000">
                <a:alpha val="70000"/>
              </a:srgbClr>
            </a:outerShdw>
          </a:effectLst>
        </p:spPr>
      </p:pic>
      <p:pic>
        <p:nvPicPr>
          <p:cNvPr id="8" name="Рисунок 7" descr="D:\Users\Папа\Documents\Троян-досвід роботи\SWScan01044.bmp"/>
          <p:cNvPicPr/>
          <p:nvPr/>
        </p:nvPicPr>
        <p:blipFill>
          <a:blip r:embed="rId7" cstate="print"/>
          <a:srcRect l="23052" r="1017" b="19645"/>
          <a:stretch>
            <a:fillRect/>
          </a:stretch>
        </p:blipFill>
        <p:spPr bwMode="auto">
          <a:xfrm rot="1381203">
            <a:off x="5261303" y="1477254"/>
            <a:ext cx="3068897" cy="4881024"/>
          </a:xfrm>
          <a:prstGeom prst="rect">
            <a:avLst/>
          </a:prstGeom>
          <a:ln>
            <a:noFill/>
          </a:ln>
          <a:effectLst>
            <a:outerShdw blurRad="190500" sx="101000" sy="101000" algn="tl" rotWithShape="0">
              <a:srgbClr val="000000">
                <a:alpha val="70000"/>
              </a:srgbClr>
            </a:outerShdw>
          </a:effectLst>
        </p:spPr>
      </p:pic>
      <p:sp>
        <p:nvSpPr>
          <p:cNvPr id="10" name="Номер слайда 9"/>
          <p:cNvSpPr>
            <a:spLocks noGrp="1"/>
          </p:cNvSpPr>
          <p:nvPr>
            <p:ph type="sldNum" sz="quarter" idx="12"/>
          </p:nvPr>
        </p:nvSpPr>
        <p:spPr/>
        <p:txBody>
          <a:bodyPr/>
          <a:lstStyle/>
          <a:p>
            <a:pPr>
              <a:defRPr/>
            </a:pPr>
            <a:fld id="{41E785AC-8CA9-4C18-A807-9CD434A52917}" type="slidenum">
              <a:rPr lang="uk-UA" smtClean="0"/>
              <a:pPr>
                <a:defRPr/>
              </a:pPr>
              <a:t>12</a:t>
            </a:fld>
            <a:endParaRPr lang="uk-UA"/>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1071538" y="571480"/>
            <a:ext cx="7772400" cy="1972661"/>
          </a:xfrm>
        </p:spPr>
        <p:txBody>
          <a:bodyPr>
            <a:noAutofit/>
          </a:bodyPr>
          <a:lstStyle/>
          <a:p>
            <a:pPr fontAlgn="t"/>
            <a:r>
              <a:rPr lang="ru-RU" sz="4000" b="0" dirty="0" smtClean="0">
                <a:solidFill>
                  <a:schemeClr val="bg1"/>
                </a:solidFill>
              </a:rPr>
              <a:t>Кластер </a:t>
            </a:r>
            <a:br>
              <a:rPr lang="ru-RU" sz="4000" b="0" dirty="0" smtClean="0">
                <a:solidFill>
                  <a:schemeClr val="bg1"/>
                </a:solidFill>
              </a:rPr>
            </a:br>
            <a:r>
              <a:rPr lang="ru-RU" sz="4000" b="0" dirty="0" smtClean="0">
                <a:solidFill>
                  <a:schemeClr val="bg1"/>
                </a:solidFill>
              </a:rPr>
              <a:t> на уроках </a:t>
            </a:r>
            <a:br>
              <a:rPr lang="ru-RU" sz="4000" b="0" dirty="0" smtClean="0">
                <a:solidFill>
                  <a:schemeClr val="bg1"/>
                </a:solidFill>
              </a:rPr>
            </a:br>
            <a:r>
              <a:rPr lang="ru-RU" sz="4000" b="0" dirty="0" err="1" smtClean="0">
                <a:solidFill>
                  <a:schemeClr val="bg1"/>
                </a:solidFill>
              </a:rPr>
              <a:t>зарубіжної</a:t>
            </a:r>
            <a:r>
              <a:rPr lang="ru-RU" sz="4000" b="0" dirty="0" smtClean="0">
                <a:solidFill>
                  <a:schemeClr val="bg1"/>
                </a:solidFill>
              </a:rPr>
              <a:t> </a:t>
            </a:r>
            <a:r>
              <a:rPr lang="ru-RU" sz="4000" b="0" dirty="0" err="1" smtClean="0">
                <a:solidFill>
                  <a:schemeClr val="bg1"/>
                </a:solidFill>
              </a:rPr>
              <a:t>літератури</a:t>
            </a:r>
            <a:endParaRPr lang="ru-RU" sz="4000" b="0" dirty="0">
              <a:solidFill>
                <a:schemeClr val="bg1"/>
              </a:solidFill>
            </a:endParaRPr>
          </a:p>
        </p:txBody>
      </p:sp>
      <p:sp>
        <p:nvSpPr>
          <p:cNvPr id="4" name="Номер слайда 3"/>
          <p:cNvSpPr>
            <a:spLocks noGrp="1"/>
          </p:cNvSpPr>
          <p:nvPr>
            <p:ph type="sldNum" sz="quarter" idx="12"/>
          </p:nvPr>
        </p:nvSpPr>
        <p:spPr/>
        <p:txBody>
          <a:bodyPr/>
          <a:lstStyle/>
          <a:p>
            <a:pPr>
              <a:defRPr/>
            </a:pPr>
            <a:fld id="{265A86DD-AA38-4012-8CDC-A7E9F32E6333}" type="slidenum">
              <a:rPr lang="uk-UA" smtClean="0"/>
              <a:pPr>
                <a:defRPr/>
              </a:pPr>
              <a:t>13</a:t>
            </a:fld>
            <a:endParaRPr lang="uk-UA"/>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28596" y="357166"/>
            <a:ext cx="8229600" cy="6072230"/>
          </a:xfrm>
        </p:spPr>
        <p:txBody>
          <a:bodyPr/>
          <a:lstStyle/>
          <a:p>
            <a:pPr marL="180000" indent="457200" algn="just">
              <a:spcBef>
                <a:spcPts val="0"/>
              </a:spcBef>
              <a:buNone/>
            </a:pPr>
            <a:r>
              <a:rPr lang="uk-UA" sz="3200" b="1" dirty="0" smtClean="0">
                <a:solidFill>
                  <a:srgbClr val="C00000"/>
                </a:solidFill>
                <a:latin typeface="+mj-lt"/>
                <a:cs typeface="Times New Roman" pitchFamily="18" charset="0"/>
              </a:rPr>
              <a:t>П</a:t>
            </a:r>
            <a:r>
              <a:rPr lang="uk-UA" sz="1600" dirty="0" smtClean="0">
                <a:latin typeface="Times New Roman" pitchFamily="18" charset="0"/>
                <a:cs typeface="Times New Roman" pitchFamily="18" charset="0"/>
              </a:rPr>
              <a:t>роцес навчання, спрямований на формування позитивної мотивації, потребує від учителя зарубіжної літератури</a:t>
            </a:r>
          </a:p>
          <a:p>
            <a:pPr marL="720000" lvl="2" indent="457200" algn="just">
              <a:spcBef>
                <a:spcPts val="0"/>
              </a:spcBef>
              <a:buClr>
                <a:schemeClr val="accent2">
                  <a:lumMod val="50000"/>
                </a:schemeClr>
              </a:buClr>
              <a:buFont typeface="Wingdings" pitchFamily="2" charset="2"/>
              <a:buChar char="§"/>
            </a:pPr>
            <a:r>
              <a:rPr lang="uk-UA" sz="1600" dirty="0" smtClean="0">
                <a:latin typeface="Times New Roman" pitchFamily="18" charset="0"/>
                <a:cs typeface="Times New Roman" pitchFamily="18" charset="0"/>
              </a:rPr>
              <a:t>чіткої структури заняття;</a:t>
            </a:r>
          </a:p>
          <a:p>
            <a:pPr marL="720000" lvl="2" indent="457200" algn="just">
              <a:spcBef>
                <a:spcPts val="0"/>
              </a:spcBef>
              <a:buClr>
                <a:schemeClr val="accent2">
                  <a:lumMod val="50000"/>
                </a:schemeClr>
              </a:buClr>
              <a:buFont typeface="Wingdings" pitchFamily="2" charset="2"/>
              <a:buChar char="§"/>
            </a:pPr>
            <a:r>
              <a:rPr lang="uk-UA" sz="1600" dirty="0" smtClean="0">
                <a:latin typeface="Times New Roman" pitchFamily="18" charset="0"/>
                <a:cs typeface="Times New Roman" pitchFamily="18" charset="0"/>
              </a:rPr>
              <a:t>яскравого викладу матеріалу;</a:t>
            </a:r>
          </a:p>
          <a:p>
            <a:pPr marL="720000" lvl="2" indent="457200" algn="just">
              <a:spcBef>
                <a:spcPts val="0"/>
              </a:spcBef>
              <a:buClr>
                <a:schemeClr val="accent2">
                  <a:lumMod val="50000"/>
                </a:schemeClr>
              </a:buClr>
              <a:buFont typeface="Wingdings" pitchFamily="2" charset="2"/>
              <a:buChar char="§"/>
            </a:pPr>
            <a:r>
              <a:rPr lang="uk-UA" sz="1600" dirty="0" smtClean="0">
                <a:latin typeface="Times New Roman" pitchFamily="18" charset="0"/>
                <a:cs typeface="Times New Roman" pitchFamily="18" charset="0"/>
              </a:rPr>
              <a:t>своєчасного чергування напруженої розумової діяльності і нетривалих розслаблень.</a:t>
            </a:r>
          </a:p>
          <a:p>
            <a:pPr marL="180000" indent="457200" algn="just">
              <a:spcBef>
                <a:spcPts val="0"/>
              </a:spcBef>
              <a:buNone/>
            </a:pPr>
            <a:r>
              <a:rPr lang="uk-UA" sz="1600" dirty="0" smtClean="0">
                <a:latin typeface="Times New Roman" pitchFamily="18" charset="0"/>
                <a:cs typeface="Times New Roman" pitchFamily="18" charset="0"/>
              </a:rPr>
              <a:t>При вивченні біографій зарубіжних письменників, </a:t>
            </a:r>
            <a:r>
              <a:rPr lang="uk-UA" sz="1600" dirty="0" smtClean="0">
                <a:latin typeface="Times New Roman" pitchFamily="18" charset="0"/>
                <a:cs typeface="Times New Roman" pitchFamily="18" charset="0"/>
              </a:rPr>
              <a:t>представленні</a:t>
            </a:r>
            <a:r>
              <a:rPr lang="uk-UA" sz="1600" dirty="0" smtClean="0">
                <a:latin typeface="Times New Roman" pitchFamily="18" charset="0"/>
                <a:cs typeface="Times New Roman" pitchFamily="18" charset="0"/>
              </a:rPr>
              <a:t> </a:t>
            </a:r>
            <a:r>
              <a:rPr lang="uk-UA" sz="1600" dirty="0" smtClean="0">
                <a:latin typeface="Times New Roman" pitchFamily="18" charset="0"/>
                <a:cs typeface="Times New Roman" pitchFamily="18" charset="0"/>
              </a:rPr>
              <a:t>оглядових тем вважаємо доцільним вдатися до кластерів. </a:t>
            </a:r>
          </a:p>
          <a:p>
            <a:pPr marL="180000" indent="457200" algn="just">
              <a:spcBef>
                <a:spcPts val="0"/>
              </a:spcBef>
              <a:buNone/>
            </a:pPr>
            <a:r>
              <a:rPr lang="uk-UA" sz="1600" dirty="0" smtClean="0">
                <a:latin typeface="Times New Roman" pitchFamily="18" charset="0"/>
                <a:cs typeface="Times New Roman" pitchFamily="18" charset="0"/>
              </a:rPr>
              <a:t>Кластер – це графічна форма організації інформації, коли виділяються основні смислові одиниці, які фіксуються у вигляді схеми з позначенням всіх зв’язків між ними. </a:t>
            </a:r>
            <a:r>
              <a:rPr lang="ru-RU" sz="1600" dirty="0" err="1" smtClean="0">
                <a:latin typeface="Times New Roman" pitchFamily="18" charset="0"/>
                <a:cs typeface="Times New Roman" pitchFamily="18" charset="0"/>
              </a:rPr>
              <a:t>Він</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сприяє</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систематизації</a:t>
            </a:r>
            <a:r>
              <a:rPr lang="ru-RU" sz="1600" dirty="0" smtClean="0">
                <a:latin typeface="Times New Roman" pitchFamily="18" charset="0"/>
                <a:cs typeface="Times New Roman" pitchFamily="18" charset="0"/>
              </a:rPr>
              <a:t> та </a:t>
            </a:r>
            <a:r>
              <a:rPr lang="ru-RU" sz="1600" dirty="0" err="1" smtClean="0">
                <a:latin typeface="Times New Roman" pitchFamily="18" charset="0"/>
                <a:cs typeface="Times New Roman" pitchFamily="18" charset="0"/>
              </a:rPr>
              <a:t>узагальненню</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навчального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матеріалу</a:t>
            </a:r>
            <a:r>
              <a:rPr lang="ru-RU" sz="1600" dirty="0" smtClean="0">
                <a:latin typeface="Times New Roman" pitchFamily="18" charset="0"/>
                <a:cs typeface="Times New Roman" pitchFamily="18" charset="0"/>
              </a:rPr>
              <a:t>. </a:t>
            </a:r>
          </a:p>
          <a:p>
            <a:pPr marL="180000" indent="457200" algn="just">
              <a:spcBef>
                <a:spcPts val="0"/>
              </a:spcBef>
              <a:buNone/>
            </a:pPr>
            <a:r>
              <a:rPr lang="uk-UA" sz="1600" dirty="0" smtClean="0">
                <a:latin typeface="Times New Roman" pitchFamily="18" charset="0"/>
                <a:cs typeface="Times New Roman" pitchFamily="18" charset="0"/>
              </a:rPr>
              <a:t>Кластер розглядається в сучасній педагогіці як один з методів критичного мислення, що стимулює інтелектуальний розвиток учнів, дозволяє охопити великий обсяг інформації і вчить </a:t>
            </a:r>
            <a:r>
              <a:rPr lang="uk-UA" sz="1600" dirty="0" err="1" smtClean="0">
                <a:latin typeface="Times New Roman" pitchFamily="18" charset="0"/>
                <a:cs typeface="Times New Roman" pitchFamily="18" charset="0"/>
              </a:rPr>
              <a:t>систематизовувати</a:t>
            </a:r>
            <a:r>
              <a:rPr lang="uk-UA" sz="1600" dirty="0" smtClean="0">
                <a:latin typeface="Times New Roman" pitchFamily="18" charset="0"/>
                <a:cs typeface="Times New Roman" pitchFamily="18" charset="0"/>
              </a:rPr>
              <a:t> матеріал. </a:t>
            </a:r>
          </a:p>
          <a:p>
            <a:pPr marL="180000" indent="457200" algn="just">
              <a:spcBef>
                <a:spcPts val="0"/>
              </a:spcBef>
              <a:buNone/>
            </a:pPr>
            <a:r>
              <a:rPr lang="uk-UA" sz="1600" dirty="0" smtClean="0">
                <a:latin typeface="Times New Roman" pitchFamily="18" charset="0"/>
                <a:cs typeface="Times New Roman" pitchFamily="18" charset="0"/>
              </a:rPr>
              <a:t>Як відомо, до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особливостей</a:t>
            </a:r>
            <a:r>
              <a:rPr lang="ru-RU" sz="1600" dirty="0" smtClean="0">
                <a:latin typeface="Times New Roman" pitchFamily="18" charset="0"/>
                <a:cs typeface="Times New Roman" pitchFamily="18" charset="0"/>
              </a:rPr>
              <a:t> </a:t>
            </a:r>
            <a:r>
              <a:rPr lang="uk-UA" sz="1600" dirty="0" smtClean="0">
                <a:latin typeface="Times New Roman" pitchFamily="18" charset="0"/>
                <a:cs typeface="Times New Roman" pitchFamily="18" charset="0"/>
              </a:rPr>
              <a:t>уроків </a:t>
            </a:r>
            <a:r>
              <a:rPr lang="ru-RU" sz="1600" dirty="0" smtClean="0">
                <a:latin typeface="Times New Roman" pitchFamily="18" charset="0"/>
                <a:cs typeface="Times New Roman" pitchFamily="18" charset="0"/>
              </a:rPr>
              <a:t>критичного </a:t>
            </a:r>
            <a:r>
              <a:rPr lang="ru-RU" sz="1600" dirty="0" err="1" smtClean="0">
                <a:latin typeface="Times New Roman" pitchFamily="18" charset="0"/>
                <a:cs typeface="Times New Roman" pitchFamily="18" charset="0"/>
              </a:rPr>
              <a:t>мислення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відносять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наявність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трьох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стадій</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виклик</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осмислення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рефлексі</a:t>
            </a:r>
            <a:r>
              <a:rPr lang="uk-UA" sz="1600" dirty="0" smtClean="0">
                <a:latin typeface="Times New Roman" pitchFamily="18" charset="0"/>
                <a:cs typeface="Times New Roman" pitchFamily="18" charset="0"/>
              </a:rPr>
              <a:t>ю</a:t>
            </a:r>
            <a:r>
              <a:rPr lang="ru-RU" sz="1600" dirty="0" smtClean="0">
                <a:latin typeface="Times New Roman" pitchFamily="18" charset="0"/>
                <a:cs typeface="Times New Roman" pitchFamily="18" charset="0"/>
              </a:rPr>
              <a:t>.</a:t>
            </a:r>
            <a:r>
              <a:rPr lang="uk-UA" sz="1600" dirty="0" smtClean="0">
                <a:latin typeface="Times New Roman" pitchFamily="18" charset="0"/>
                <a:cs typeface="Times New Roman" pitchFamily="18" charset="0"/>
              </a:rPr>
              <a:t> Вчитель на окремих уроках, складаючи кластер, з кожною стадією ускладнює його, привчаючи школярів виділяти головне, встановлювати причинно-наслідкові зв’язки, переходити від подробиць до загального, порівнювати і аналізувати («Грецька міфологія», «Мистецтво бароко», «Кримські сонети» Адама Міцкевича», «Поезія «срібної доби», «Постмодернізм»). За окремими темами учням пропонується самостійно скласти кластери («Творчість В. Шекспіра», «Поезія Пушкіна», «Романтизм</a:t>
            </a:r>
            <a:r>
              <a:rPr lang="uk-UA" sz="1600" dirty="0" smtClean="0">
                <a:latin typeface="Times New Roman" pitchFamily="18" charset="0"/>
                <a:cs typeface="Times New Roman" pitchFamily="18" charset="0"/>
              </a:rPr>
              <a:t>»).</a:t>
            </a:r>
            <a:endParaRPr lang="uk-UA" sz="1600" dirty="0" smtClean="0">
              <a:latin typeface="Times New Roman" pitchFamily="18" charset="0"/>
              <a:cs typeface="Times New Roman" pitchFamily="18" charset="0"/>
            </a:endParaRPr>
          </a:p>
          <a:p>
            <a:endParaRPr lang="uk-UA" dirty="0"/>
          </a:p>
        </p:txBody>
      </p:sp>
      <p:sp>
        <p:nvSpPr>
          <p:cNvPr id="3" name="Номер слайда 2"/>
          <p:cNvSpPr>
            <a:spLocks noGrp="1"/>
          </p:cNvSpPr>
          <p:nvPr>
            <p:ph type="sldNum" sz="quarter" idx="12"/>
          </p:nvPr>
        </p:nvSpPr>
        <p:spPr/>
        <p:txBody>
          <a:bodyPr/>
          <a:lstStyle/>
          <a:p>
            <a:pPr>
              <a:defRPr/>
            </a:pPr>
            <a:fld id="{41E785AC-8CA9-4C18-A807-9CD434A52917}" type="slidenum">
              <a:rPr lang="uk-UA" smtClean="0"/>
              <a:pPr>
                <a:defRPr/>
              </a:pPr>
              <a:t>14</a:t>
            </a:fld>
            <a:endParaRPr lang="uk-UA"/>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3" cstate="print"/>
          <a:srcRect/>
          <a:stretch>
            <a:fillRect/>
          </a:stretch>
        </p:blipFill>
        <p:spPr bwMode="auto">
          <a:xfrm>
            <a:off x="500034" y="357166"/>
            <a:ext cx="8305199" cy="5803952"/>
          </a:xfrm>
          <a:prstGeom prst="rect">
            <a:avLst/>
          </a:prstGeom>
          <a:noFill/>
          <a:ln w="3175">
            <a:solidFill>
              <a:schemeClr val="tx1"/>
            </a:solidFill>
            <a:miter lim="800000"/>
            <a:headEnd/>
            <a:tailEnd/>
          </a:ln>
          <a:effectLst/>
        </p:spPr>
      </p:pic>
      <p:sp>
        <p:nvSpPr>
          <p:cNvPr id="3" name="Номер слайда 2"/>
          <p:cNvSpPr>
            <a:spLocks noGrp="1"/>
          </p:cNvSpPr>
          <p:nvPr>
            <p:ph type="sldNum" sz="quarter" idx="12"/>
          </p:nvPr>
        </p:nvSpPr>
        <p:spPr/>
        <p:txBody>
          <a:bodyPr/>
          <a:lstStyle/>
          <a:p>
            <a:pPr>
              <a:defRPr/>
            </a:pPr>
            <a:fld id="{41E785AC-8CA9-4C18-A807-9CD434A52917}" type="slidenum">
              <a:rPr lang="uk-UA" smtClean="0"/>
              <a:pPr>
                <a:defRPr/>
              </a:pPr>
              <a:t>15</a:t>
            </a:fld>
            <a:endParaRPr lang="uk-UA"/>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Содержимое 1"/>
          <p:cNvSpPr>
            <a:spLocks noGrp="1"/>
          </p:cNvSpPr>
          <p:nvPr>
            <p:ph sz="quarter" idx="2"/>
          </p:nvPr>
        </p:nvSpPr>
        <p:spPr>
          <a:xfrm>
            <a:off x="3571868" y="1214422"/>
            <a:ext cx="5326072" cy="5857916"/>
          </a:xfrm>
        </p:spPr>
        <p:txBody>
          <a:bodyPr/>
          <a:lstStyle/>
          <a:p>
            <a:pPr indent="468000">
              <a:spcBef>
                <a:spcPts val="0"/>
              </a:spcBef>
              <a:buNone/>
            </a:pPr>
            <a:r>
              <a:rPr lang="ru-RU" sz="1600" dirty="0" smtClean="0">
                <a:latin typeface="Times New Roman" pitchFamily="18" charset="0"/>
                <a:cs typeface="Times New Roman" pitchFamily="18" charset="0"/>
              </a:rPr>
              <a:t> </a:t>
            </a:r>
            <a:r>
              <a:rPr lang="uk-UA" sz="1600" i="1" dirty="0" smtClean="0">
                <a:latin typeface="Times New Roman" pitchFamily="18" charset="0"/>
                <a:cs typeface="Times New Roman" pitchFamily="18" charset="0"/>
              </a:rPr>
              <a:t>До кластеру «Адам Міцкевич. «Кримські сонети» вважаємо доцільним звернутися на кожному з етапів другого уроку за творчістю поета (9 клас)</a:t>
            </a:r>
            <a:endParaRPr lang="uk-UA" sz="500" i="1" dirty="0" smtClean="0">
              <a:latin typeface="Times New Roman" pitchFamily="18" charset="0"/>
              <a:cs typeface="Times New Roman" pitchFamily="18" charset="0"/>
            </a:endParaRPr>
          </a:p>
          <a:p>
            <a:pPr indent="468000">
              <a:spcBef>
                <a:spcPts val="0"/>
              </a:spcBef>
              <a:buNone/>
            </a:pPr>
            <a:endParaRPr lang="uk-UA" sz="800" i="1" dirty="0" smtClean="0">
              <a:latin typeface="Times New Roman" pitchFamily="18" charset="0"/>
              <a:cs typeface="Times New Roman" pitchFamily="18" charset="0"/>
            </a:endParaRPr>
          </a:p>
          <a:p>
            <a:pPr indent="468000">
              <a:spcBef>
                <a:spcPts val="0"/>
              </a:spcBef>
              <a:buNone/>
            </a:pPr>
            <a:r>
              <a:rPr lang="uk-UA" sz="1600" u="sng" dirty="0" smtClean="0">
                <a:latin typeface="Times New Roman" pitchFamily="18" charset="0"/>
                <a:cs typeface="Times New Roman" pitchFamily="18" charset="0"/>
              </a:rPr>
              <a:t>1. На стадії виклику</a:t>
            </a:r>
            <a:r>
              <a:rPr lang="uk-UA" sz="1600" dirty="0" smtClean="0">
                <a:latin typeface="Times New Roman" pitchFamily="18" charset="0"/>
                <a:cs typeface="Times New Roman" pitchFamily="18" charset="0"/>
              </a:rPr>
              <a:t> використовуємо кластер для систематизації того, що учням відомо про цикл поета з минулого уроку та після виконання домашнього завдання (опрацювання сторінок підручника 223 – 228, а також конспекту).</a:t>
            </a:r>
          </a:p>
          <a:p>
            <a:pPr lvl="0" indent="468000">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В якому році написано цикл «Кримські сонети»?</a:t>
            </a:r>
          </a:p>
          <a:p>
            <a:pPr lvl="0" indent="468000">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Який вислів Ґете став епіграфом циклу?</a:t>
            </a:r>
          </a:p>
          <a:p>
            <a:pPr lvl="0" indent="468000">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Що спонукало Міцкевича до написання циклу?</a:t>
            </a:r>
          </a:p>
          <a:p>
            <a:pPr lvl="0" indent="468000">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Хто був супутником поета у подорожі по Криму?</a:t>
            </a:r>
          </a:p>
          <a:p>
            <a:pPr lvl="0" indent="468000">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Які міста Криму відвідав Міцкевич?</a:t>
            </a:r>
          </a:p>
          <a:p>
            <a:pPr lvl="0" indent="468000">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Чи розташований </a:t>
            </a:r>
            <a:r>
              <a:rPr lang="uk-UA" sz="1600" dirty="0" err="1" smtClean="0">
                <a:latin typeface="Times New Roman" pitchFamily="18" charset="0"/>
                <a:cs typeface="Times New Roman" pitchFamily="18" charset="0"/>
              </a:rPr>
              <a:t>Аккерман</a:t>
            </a:r>
            <a:r>
              <a:rPr lang="uk-UA" sz="1600" dirty="0" smtClean="0">
                <a:latin typeface="Times New Roman" pitchFamily="18" charset="0"/>
                <a:cs typeface="Times New Roman" pitchFamily="18" charset="0"/>
              </a:rPr>
              <a:t> у Криму?</a:t>
            </a:r>
          </a:p>
          <a:p>
            <a:pPr lvl="0" indent="468000">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Чим зацікавила поета кримська історія?</a:t>
            </a:r>
          </a:p>
          <a:p>
            <a:pPr lvl="0" indent="468000">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Що було незвичайним у мові «Кримських сонетів»?</a:t>
            </a:r>
          </a:p>
          <a:p>
            <a:pPr lvl="0" indent="468000">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Скільки поезій увійшло до циклу?</a:t>
            </a:r>
          </a:p>
          <a:p>
            <a:pPr lvl="0" indent="468000">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Дайте визначення сонета.</a:t>
            </a:r>
          </a:p>
          <a:p>
            <a:pPr lvl="0" indent="468000">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Хто з українських поетів перекладав «Кримські </a:t>
            </a:r>
          </a:p>
          <a:p>
            <a:pPr lvl="0" indent="468000">
              <a:spcBef>
                <a:spcPts val="0"/>
              </a:spcBef>
              <a:buClr>
                <a:schemeClr val="accent2">
                  <a:lumMod val="50000"/>
                </a:schemeClr>
              </a:buClr>
              <a:buSzPct val="100000"/>
              <a:buNone/>
            </a:pPr>
            <a:r>
              <a:rPr lang="uk-UA" sz="1600" dirty="0" smtClean="0">
                <a:latin typeface="Times New Roman" pitchFamily="18" charset="0"/>
                <a:cs typeface="Times New Roman" pitchFamily="18" charset="0"/>
              </a:rPr>
              <a:t>сонети» Міцкевича?</a:t>
            </a:r>
          </a:p>
          <a:p>
            <a:pPr>
              <a:spcBef>
                <a:spcPts val="0"/>
              </a:spcBef>
              <a:buNone/>
            </a:pPr>
            <a:r>
              <a:rPr lang="uk-UA" sz="1600" dirty="0" smtClean="0"/>
              <a:t> </a:t>
            </a:r>
          </a:p>
          <a:p>
            <a:endParaRPr lang="uk-UA" dirty="0"/>
          </a:p>
        </p:txBody>
      </p:sp>
      <p:sp>
        <p:nvSpPr>
          <p:cNvPr id="7" name="Прямоугольник 6"/>
          <p:cNvSpPr/>
          <p:nvPr/>
        </p:nvSpPr>
        <p:spPr>
          <a:xfrm>
            <a:off x="357158" y="285729"/>
            <a:ext cx="8286808" cy="830997"/>
          </a:xfrm>
          <a:prstGeom prst="rect">
            <a:avLst/>
          </a:prstGeom>
        </p:spPr>
        <p:txBody>
          <a:bodyPr wrap="square">
            <a:spAutoFit/>
          </a:bodyPr>
          <a:lstStyle/>
          <a:p>
            <a:pPr marL="365125" lvl="0" indent="468000" algn="ctr">
              <a:spcBef>
                <a:spcPts val="400"/>
              </a:spcBef>
              <a:buClr>
                <a:schemeClr val="accent1"/>
              </a:buClr>
              <a:buSzPct val="68000"/>
              <a:defRPr/>
            </a:pPr>
            <a:r>
              <a:rPr lang="uk-UA" sz="2400" dirty="0" smtClean="0">
                <a:latin typeface="Academia Libera" pitchFamily="18" charset="0"/>
                <a:ea typeface="Academia Libera" pitchFamily="18" charset="0"/>
                <a:cs typeface="Academia Libera" pitchFamily="18" charset="0"/>
              </a:rPr>
              <a:t>Створення   кластера</a:t>
            </a:r>
            <a:br>
              <a:rPr lang="uk-UA" sz="2400" dirty="0" smtClean="0">
                <a:latin typeface="Academia Libera" pitchFamily="18" charset="0"/>
                <a:ea typeface="Academia Libera" pitchFamily="18" charset="0"/>
                <a:cs typeface="Academia Libera" pitchFamily="18" charset="0"/>
              </a:rPr>
            </a:br>
            <a:r>
              <a:rPr lang="uk-UA" sz="2400" i="1" dirty="0" smtClean="0">
                <a:latin typeface="Academia Libera" pitchFamily="18" charset="0"/>
                <a:ea typeface="Academia Libera" pitchFamily="18" charset="0"/>
                <a:cs typeface="Academia Libera" pitchFamily="18" charset="0"/>
              </a:rPr>
              <a:t> Адам Міцкевич. «Кримські сонети»</a:t>
            </a:r>
            <a:endParaRPr lang="uk-UA" sz="2400" dirty="0" smtClean="0">
              <a:latin typeface="Academia Libera" pitchFamily="18" charset="0"/>
              <a:ea typeface="Academia Libera" pitchFamily="18" charset="0"/>
              <a:cs typeface="Academia Libera" pitchFamily="18" charset="0"/>
            </a:endParaRPr>
          </a:p>
        </p:txBody>
      </p:sp>
      <p:sp>
        <p:nvSpPr>
          <p:cNvPr id="2054" name="AutoShape 6" descr="Картинки по запросу Śmiełó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
        <p:nvSpPr>
          <p:cNvPr id="2056" name="AutoShape 8" descr="Картинки по запросу Śmiełów"/>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22" name="Содержимое 19" descr="Міцкевич-9.jpg"/>
          <p:cNvPicPr>
            <a:picLocks noGrp="1" noChangeAspect="1"/>
          </p:cNvPicPr>
          <p:nvPr>
            <p:ph sz="quarter" idx="4"/>
          </p:nvPr>
        </p:nvPicPr>
        <p:blipFill>
          <a:blip r:embed="rId3" cstate="print"/>
          <a:srcRect b="1786"/>
          <a:stretch>
            <a:fillRect/>
          </a:stretch>
        </p:blipFill>
        <p:spPr>
          <a:xfrm>
            <a:off x="285720" y="1500174"/>
            <a:ext cx="3491455" cy="4214842"/>
          </a:xfrm>
          <a:prstGeom prst="rect">
            <a:avLst/>
          </a:prstGeom>
          <a:ln>
            <a:noFill/>
          </a:ln>
          <a:effectLst>
            <a:outerShdw blurRad="190500" algn="tl" rotWithShape="0">
              <a:srgbClr val="000000">
                <a:alpha val="70000"/>
              </a:srgbClr>
            </a:outerShdw>
          </a:effectLst>
        </p:spPr>
      </p:pic>
      <p:sp>
        <p:nvSpPr>
          <p:cNvPr id="8" name="Номер слайда 7"/>
          <p:cNvSpPr>
            <a:spLocks noGrp="1"/>
          </p:cNvSpPr>
          <p:nvPr>
            <p:ph type="sldNum" sz="quarter" idx="12"/>
          </p:nvPr>
        </p:nvSpPr>
        <p:spPr/>
        <p:txBody>
          <a:bodyPr/>
          <a:lstStyle/>
          <a:p>
            <a:pPr>
              <a:defRPr/>
            </a:pPr>
            <a:fld id="{2970E288-ABD6-4317-BA33-268DBC55C524}" type="slidenum">
              <a:rPr lang="uk-UA" smtClean="0"/>
              <a:pPr>
                <a:defRPr/>
              </a:pPr>
              <a:t>16</a:t>
            </a:fld>
            <a:endParaRPr lang="uk-UA"/>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9000" r="-9000"/>
          </a:stretch>
        </a:blipFill>
        <a:effectLst/>
      </p:bgPr>
    </p:bg>
    <p:spTree>
      <p:nvGrpSpPr>
        <p:cNvPr id="1" name=""/>
        <p:cNvGrpSpPr/>
        <p:nvPr/>
      </p:nvGrpSpPr>
      <p:grpSpPr>
        <a:xfrm>
          <a:off x="0" y="0"/>
          <a:ext cx="0" cy="0"/>
          <a:chOff x="0" y="0"/>
          <a:chExt cx="0" cy="0"/>
        </a:xfrm>
      </p:grpSpPr>
      <p:pic>
        <p:nvPicPr>
          <p:cNvPr id="1025" name="Picture 1"/>
          <p:cNvPicPr>
            <a:picLocks noGrp="1" noChangeAspect="1" noChangeArrowheads="1"/>
          </p:cNvPicPr>
          <p:nvPr>
            <p:ph idx="1"/>
          </p:nvPr>
        </p:nvPicPr>
        <p:blipFill>
          <a:blip r:embed="rId3" cstate="print"/>
          <a:srcRect/>
          <a:stretch>
            <a:fillRect/>
          </a:stretch>
        </p:blipFill>
        <p:spPr bwMode="auto">
          <a:xfrm>
            <a:off x="1714480" y="214290"/>
            <a:ext cx="6472254" cy="4212432"/>
          </a:xfrm>
          <a:prstGeom prst="rect">
            <a:avLst/>
          </a:prstGeom>
          <a:noFill/>
          <a:ln w="9525">
            <a:noFill/>
            <a:miter lim="800000"/>
            <a:headEnd/>
            <a:tailEnd/>
          </a:ln>
          <a:effectLst/>
        </p:spPr>
      </p:pic>
      <p:sp>
        <p:nvSpPr>
          <p:cNvPr id="3" name="Номер слайда 2"/>
          <p:cNvSpPr>
            <a:spLocks noGrp="1"/>
          </p:cNvSpPr>
          <p:nvPr>
            <p:ph type="sldNum" sz="quarter" idx="12"/>
          </p:nvPr>
        </p:nvSpPr>
        <p:spPr/>
        <p:txBody>
          <a:bodyPr/>
          <a:lstStyle/>
          <a:p>
            <a:pPr>
              <a:defRPr/>
            </a:pPr>
            <a:fld id="{41E785AC-8CA9-4C18-A807-9CD434A52917}" type="slidenum">
              <a:rPr lang="uk-UA" smtClean="0"/>
              <a:pPr>
                <a:defRPr/>
              </a:pPr>
              <a:t>17</a:t>
            </a:fld>
            <a:endParaRPr lang="uk-UA"/>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3428992" y="285728"/>
            <a:ext cx="5357850" cy="3643338"/>
          </a:xfrm>
        </p:spPr>
        <p:txBody>
          <a:bodyPr/>
          <a:lstStyle/>
          <a:p>
            <a:pPr indent="468000" algn="just">
              <a:spcBef>
                <a:spcPts val="0"/>
              </a:spcBef>
              <a:buNone/>
            </a:pPr>
            <a:r>
              <a:rPr lang="uk-UA" sz="1600" b="1" dirty="0" smtClean="0">
                <a:latin typeface="Times New Roman" pitchFamily="18" charset="0"/>
                <a:cs typeface="Times New Roman" pitchFamily="18" charset="0"/>
              </a:rPr>
              <a:t>2</a:t>
            </a:r>
            <a:r>
              <a:rPr lang="uk-UA" sz="1600" dirty="0" smtClean="0">
                <a:latin typeface="Times New Roman" pitchFamily="18" charset="0"/>
                <a:cs typeface="Times New Roman" pitchFamily="18" charset="0"/>
              </a:rPr>
              <a:t>.   Як відомо, </a:t>
            </a:r>
            <a:r>
              <a:rPr lang="uk-UA" sz="1600" u="sng" dirty="0" smtClean="0">
                <a:latin typeface="Times New Roman" pitchFamily="18" charset="0"/>
                <a:cs typeface="Times New Roman" pitchFamily="18" charset="0"/>
              </a:rPr>
              <a:t>на стадії осмислення </a:t>
            </a:r>
            <a:r>
              <a:rPr lang="uk-UA" sz="1600" dirty="0" smtClean="0">
                <a:latin typeface="Times New Roman" pitchFamily="18" charset="0"/>
                <a:cs typeface="Times New Roman" pitchFamily="18" charset="0"/>
              </a:rPr>
              <a:t>кластер дозволяє фіксувати фрагменти нової інформації. Вона </a:t>
            </a:r>
            <a:r>
              <a:rPr lang="uk-UA" sz="1600" dirty="0" smtClean="0">
                <a:latin typeface="Times New Roman" pitchFamily="18" charset="0"/>
                <a:cs typeface="Times New Roman" pitchFamily="18" charset="0"/>
              </a:rPr>
              <a:t>формується:</a:t>
            </a:r>
            <a:endParaRPr lang="uk-UA" sz="1600" dirty="0" smtClean="0">
              <a:latin typeface="Times New Roman" pitchFamily="18" charset="0"/>
              <a:cs typeface="Times New Roman" pitchFamily="18" charset="0"/>
            </a:endParaRPr>
          </a:p>
          <a:p>
            <a:pPr lvl="1" indent="468000" algn="just">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у слові вчителя і міркуваннях учнів під час бесіди;</a:t>
            </a:r>
          </a:p>
          <a:p>
            <a:pPr lvl="1" indent="468000" algn="just">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під час читання окремих сонетів  («Буря», «Бахчисарай», «Гробниця </a:t>
            </a:r>
            <a:r>
              <a:rPr lang="uk-UA" sz="1600" dirty="0" err="1" smtClean="0">
                <a:latin typeface="Times New Roman" pitchFamily="18" charset="0"/>
                <a:cs typeface="Times New Roman" pitchFamily="18" charset="0"/>
              </a:rPr>
              <a:t>Потоцької</a:t>
            </a:r>
            <a:r>
              <a:rPr lang="uk-UA" sz="1600" dirty="0" smtClean="0">
                <a:latin typeface="Times New Roman" pitchFamily="18" charset="0"/>
                <a:cs typeface="Times New Roman" pitchFamily="18" charset="0"/>
              </a:rPr>
              <a:t>», «</a:t>
            </a:r>
            <a:r>
              <a:rPr lang="uk-UA" sz="1600" dirty="0" err="1" smtClean="0">
                <a:latin typeface="Times New Roman" pitchFamily="18" charset="0"/>
                <a:cs typeface="Times New Roman" pitchFamily="18" charset="0"/>
              </a:rPr>
              <a:t>Пілігрім</a:t>
            </a:r>
            <a:r>
              <a:rPr lang="uk-UA" sz="1600" dirty="0" smtClean="0">
                <a:latin typeface="Times New Roman" pitchFamily="18" charset="0"/>
                <a:cs typeface="Times New Roman" pitchFamily="18" charset="0"/>
              </a:rPr>
              <a:t>»)   і в повідомленнях учнів;</a:t>
            </a:r>
          </a:p>
          <a:p>
            <a:pPr lvl="1" indent="468000" algn="just">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під час опрацювання підручника (с. 230 – 232)</a:t>
            </a:r>
            <a:endParaRPr lang="uk-UA" sz="1600" dirty="0">
              <a:latin typeface="Times New Roman" pitchFamily="18" charset="0"/>
              <a:cs typeface="Times New Roman" pitchFamily="18" charset="0"/>
            </a:endParaRPr>
          </a:p>
        </p:txBody>
      </p:sp>
      <p:pic>
        <p:nvPicPr>
          <p:cNvPr id="45059" name="Picture 3" descr="D:\Users\Папа\Documents\Міцкевич-5.jpeg"/>
          <p:cNvPicPr>
            <a:picLocks noChangeAspect="1" noChangeArrowheads="1"/>
          </p:cNvPicPr>
          <p:nvPr/>
        </p:nvPicPr>
        <p:blipFill>
          <a:blip r:embed="rId3" cstate="print"/>
          <a:srcRect/>
          <a:stretch>
            <a:fillRect/>
          </a:stretch>
        </p:blipFill>
        <p:spPr bwMode="auto">
          <a:xfrm>
            <a:off x="214282" y="1071546"/>
            <a:ext cx="3187825" cy="3831239"/>
          </a:xfrm>
          <a:prstGeom prst="rect">
            <a:avLst/>
          </a:prstGeom>
          <a:ln>
            <a:noFill/>
          </a:ln>
          <a:effectLst>
            <a:outerShdw blurRad="190500" algn="tl" rotWithShape="0">
              <a:srgbClr val="000000">
                <a:alpha val="70000"/>
              </a:srgbClr>
            </a:outerShdw>
          </a:effectLst>
        </p:spPr>
      </p:pic>
      <p:pic>
        <p:nvPicPr>
          <p:cNvPr id="4" name="Рисунок 3" descr="D:\Users\Папа\Documents\Троян-КС\SWScan01049.bmp"/>
          <p:cNvPicPr/>
          <p:nvPr/>
        </p:nvPicPr>
        <p:blipFill>
          <a:blip r:embed="rId4" cstate="print"/>
          <a:srcRect l="5330" t="2853" r="8906" b="19585"/>
          <a:stretch>
            <a:fillRect/>
          </a:stretch>
        </p:blipFill>
        <p:spPr bwMode="auto">
          <a:xfrm rot="16200000">
            <a:off x="4865485" y="2349697"/>
            <a:ext cx="3342120" cy="4071966"/>
          </a:xfrm>
          <a:prstGeom prst="rect">
            <a:avLst/>
          </a:prstGeom>
          <a:ln>
            <a:noFill/>
          </a:ln>
          <a:effectLst>
            <a:outerShdw blurRad="190500" algn="tl" rotWithShape="0">
              <a:srgbClr val="000000">
                <a:alpha val="70000"/>
              </a:srgbClr>
            </a:outerShdw>
          </a:effectLst>
        </p:spPr>
      </p:pic>
      <p:pic>
        <p:nvPicPr>
          <p:cNvPr id="5" name="Рисунок 4" descr="D:\Users\Папа\Documents\Троян-КС\SWScan01045.bmp"/>
          <p:cNvPicPr/>
          <p:nvPr/>
        </p:nvPicPr>
        <p:blipFill>
          <a:blip r:embed="rId5" cstate="print"/>
          <a:srcRect l="24266" t="1898" r="20495"/>
          <a:stretch>
            <a:fillRect/>
          </a:stretch>
        </p:blipFill>
        <p:spPr bwMode="auto">
          <a:xfrm>
            <a:off x="3929058" y="3357562"/>
            <a:ext cx="2000264" cy="3359428"/>
          </a:xfrm>
          <a:prstGeom prst="rect">
            <a:avLst/>
          </a:prstGeom>
          <a:ln>
            <a:noFill/>
          </a:ln>
          <a:effectLst>
            <a:outerShdw blurRad="190500" algn="tl" rotWithShape="0">
              <a:srgbClr val="000000">
                <a:alpha val="70000"/>
              </a:srgbClr>
            </a:outerShdw>
          </a:effectLst>
        </p:spPr>
      </p:pic>
      <p:pic>
        <p:nvPicPr>
          <p:cNvPr id="7" name="Рисунок 6" descr="Картинки по запросу монета адам мицкевич"/>
          <p:cNvPicPr/>
          <p:nvPr/>
        </p:nvPicPr>
        <p:blipFill>
          <a:blip r:embed="rId6" cstate="print"/>
          <a:srcRect/>
          <a:stretch>
            <a:fillRect/>
          </a:stretch>
        </p:blipFill>
        <p:spPr bwMode="auto">
          <a:xfrm>
            <a:off x="1928794" y="4714884"/>
            <a:ext cx="1780682" cy="1696012"/>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Номер слайда 7"/>
          <p:cNvSpPr>
            <a:spLocks noGrp="1"/>
          </p:cNvSpPr>
          <p:nvPr>
            <p:ph type="sldNum" sz="quarter" idx="12"/>
          </p:nvPr>
        </p:nvSpPr>
        <p:spPr/>
        <p:txBody>
          <a:bodyPr/>
          <a:lstStyle/>
          <a:p>
            <a:pPr>
              <a:defRPr/>
            </a:pPr>
            <a:fld id="{41E785AC-8CA9-4C18-A807-9CD434A52917}" type="slidenum">
              <a:rPr lang="uk-UA" smtClean="0"/>
              <a:pPr>
                <a:defRPr/>
              </a:pPr>
              <a:t>18</a:t>
            </a:fld>
            <a:endParaRPr lang="uk-UA"/>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20000" r="-20000"/>
          </a:stretch>
        </a:blipFill>
        <a:effectLst/>
      </p:bgPr>
    </p:bg>
    <p:spTree>
      <p:nvGrpSpPr>
        <p:cNvPr id="1" name=""/>
        <p:cNvGrpSpPr/>
        <p:nvPr/>
      </p:nvGrpSpPr>
      <p:grpSpPr>
        <a:xfrm>
          <a:off x="0" y="0"/>
          <a:ext cx="0" cy="0"/>
          <a:chOff x="0" y="0"/>
          <a:chExt cx="0" cy="0"/>
        </a:xfrm>
      </p:grpSpPr>
      <p:pic>
        <p:nvPicPr>
          <p:cNvPr id="43011" name="Picture 3"/>
          <p:cNvPicPr>
            <a:picLocks noGrp="1" noChangeAspect="1" noChangeArrowheads="1"/>
          </p:cNvPicPr>
          <p:nvPr>
            <p:ph idx="1"/>
          </p:nvPr>
        </p:nvPicPr>
        <p:blipFill>
          <a:blip r:embed="rId3" cstate="print"/>
          <a:srcRect/>
          <a:stretch>
            <a:fillRect/>
          </a:stretch>
        </p:blipFill>
        <p:spPr bwMode="auto">
          <a:xfrm>
            <a:off x="357158" y="285728"/>
            <a:ext cx="5533244" cy="6215106"/>
          </a:xfrm>
          <a:prstGeom prst="rect">
            <a:avLst/>
          </a:prstGeom>
          <a:ln w="3175">
            <a:solidFill>
              <a:srgbClr val="006600"/>
            </a:solidFill>
          </a:ln>
          <a:effectLst>
            <a:outerShdw blurRad="190500" algn="tl" rotWithShape="0">
              <a:srgbClr val="000000">
                <a:alpha val="70000"/>
              </a:srgbClr>
            </a:outerShdw>
          </a:effectLst>
        </p:spPr>
      </p:pic>
      <p:sp>
        <p:nvSpPr>
          <p:cNvPr id="3" name="Номер слайда 2"/>
          <p:cNvSpPr>
            <a:spLocks noGrp="1"/>
          </p:cNvSpPr>
          <p:nvPr>
            <p:ph type="sldNum" sz="quarter" idx="12"/>
          </p:nvPr>
        </p:nvSpPr>
        <p:spPr/>
        <p:txBody>
          <a:bodyPr/>
          <a:lstStyle/>
          <a:p>
            <a:pPr>
              <a:defRPr/>
            </a:pPr>
            <a:fld id="{41E785AC-8CA9-4C18-A807-9CD434A52917}" type="slidenum">
              <a:rPr lang="uk-UA" smtClean="0"/>
              <a:pPr>
                <a:defRPr/>
              </a:pPr>
              <a:t>19</a:t>
            </a:fld>
            <a:endParaRPr lang="uk-UA"/>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714348" y="4643446"/>
            <a:ext cx="8229600" cy="1857388"/>
          </a:xfrm>
        </p:spPr>
        <p:txBody>
          <a:bodyPr>
            <a:noAutofit/>
          </a:bodyPr>
          <a:lstStyle/>
          <a:p>
            <a:pPr algn="r" fontAlgn="auto">
              <a:lnSpc>
                <a:spcPct val="80000"/>
              </a:lnSpc>
              <a:spcAft>
                <a:spcPts val="0"/>
              </a:spcAft>
              <a:defRPr/>
            </a:pPr>
            <a:r>
              <a:rPr lang="uk-UA" sz="4000" b="0" dirty="0" smtClean="0">
                <a:solidFill>
                  <a:schemeClr val="bg1"/>
                </a:solidFill>
                <a:latin typeface="Lucida Sans Unicode" pitchFamily="34" charset="0"/>
                <a:ea typeface="Academia Libera" pitchFamily="18" charset="0"/>
                <a:cs typeface="Lucida Sans Unicode" pitchFamily="34" charset="0"/>
              </a:rPr>
              <a:t>Активізація </a:t>
            </a:r>
            <a:br>
              <a:rPr lang="uk-UA" sz="4000" b="0" dirty="0" smtClean="0">
                <a:solidFill>
                  <a:schemeClr val="bg1"/>
                </a:solidFill>
                <a:latin typeface="Lucida Sans Unicode" pitchFamily="34" charset="0"/>
                <a:ea typeface="Academia Libera" pitchFamily="18" charset="0"/>
                <a:cs typeface="Lucida Sans Unicode" pitchFamily="34" charset="0"/>
              </a:rPr>
            </a:br>
            <a:r>
              <a:rPr lang="uk-UA" sz="4000" b="0" dirty="0" smtClean="0">
                <a:solidFill>
                  <a:schemeClr val="bg1"/>
                </a:solidFill>
                <a:latin typeface="Lucida Sans Unicode" pitchFamily="34" charset="0"/>
                <a:ea typeface="Academia Libera" pitchFamily="18" charset="0"/>
                <a:cs typeface="Lucida Sans Unicode" pitchFamily="34" charset="0"/>
              </a:rPr>
              <a:t>пізнавальної діяльності </a:t>
            </a:r>
            <a:br>
              <a:rPr lang="uk-UA" sz="4000" b="0" dirty="0" smtClean="0">
                <a:solidFill>
                  <a:schemeClr val="bg1"/>
                </a:solidFill>
                <a:latin typeface="Lucida Sans Unicode" pitchFamily="34" charset="0"/>
                <a:ea typeface="Academia Libera" pitchFamily="18" charset="0"/>
                <a:cs typeface="Lucida Sans Unicode" pitchFamily="34" charset="0"/>
              </a:rPr>
            </a:br>
            <a:r>
              <a:rPr lang="uk-UA" sz="4000" b="0" dirty="0" smtClean="0">
                <a:solidFill>
                  <a:schemeClr val="bg1"/>
                </a:solidFill>
                <a:latin typeface="Lucida Sans Unicode" pitchFamily="34" charset="0"/>
                <a:ea typeface="Academia Libera" pitchFamily="18" charset="0"/>
                <a:cs typeface="Lucida Sans Unicode" pitchFamily="34" charset="0"/>
              </a:rPr>
              <a:t>здібних учнів</a:t>
            </a:r>
            <a:endParaRPr lang="uk-UA" sz="4000" dirty="0">
              <a:solidFill>
                <a:schemeClr val="bg1"/>
              </a:solidFill>
              <a:latin typeface="Lucida Sans Unicode" pitchFamily="34" charset="0"/>
              <a:ea typeface="Academia Libera" pitchFamily="18" charset="0"/>
              <a:cs typeface="Lucida Sans Unicode" pitchFamily="34" charset="0"/>
            </a:endParaRPr>
          </a:p>
        </p:txBody>
      </p:sp>
      <p:sp>
        <p:nvSpPr>
          <p:cNvPr id="4" name="Номер слайда 3"/>
          <p:cNvSpPr>
            <a:spLocks noGrp="1"/>
          </p:cNvSpPr>
          <p:nvPr>
            <p:ph type="sldNum" sz="quarter" idx="12"/>
          </p:nvPr>
        </p:nvSpPr>
        <p:spPr/>
        <p:txBody>
          <a:bodyPr/>
          <a:lstStyle/>
          <a:p>
            <a:pPr>
              <a:defRPr/>
            </a:pPr>
            <a:fld id="{41E785AC-8CA9-4C18-A807-9CD434A52917}" type="slidenum">
              <a:rPr lang="uk-UA" smtClean="0"/>
              <a:pPr>
                <a:defRPr/>
              </a:pPr>
              <a:t>2</a:t>
            </a:fld>
            <a:endParaRPr lang="uk-UA"/>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a:spLocks noGrp="1" noChangeArrowheads="1"/>
          </p:cNvSpPr>
          <p:nvPr>
            <p:ph idx="1"/>
          </p:nvPr>
        </p:nvSpPr>
        <p:spPr bwMode="auto">
          <a:xfrm>
            <a:off x="285720" y="642918"/>
            <a:ext cx="4500594" cy="5293757"/>
          </a:xfrm>
          <a:prstGeom prst="rect">
            <a:avLst/>
          </a:prstGeom>
          <a:blipFill>
            <a:blip r:embed="rId2" cstate="prin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3. </a:t>
            </a:r>
            <a:r>
              <a:rPr kumimoji="0" lang="uk-UA" sz="1600" i="0" u="sng" strike="noStrike" cap="none" normalizeH="0" dirty="0" smtClean="0">
                <a:ln>
                  <a:noFill/>
                </a:ln>
                <a:solidFill>
                  <a:schemeClr val="tx1"/>
                </a:solidFill>
                <a:effectLst/>
                <a:latin typeface="Times New Roman" pitchFamily="18" charset="0"/>
                <a:ea typeface="Calibri" pitchFamily="34" charset="0"/>
                <a:cs typeface="Times New Roman" pitchFamily="18" charset="0"/>
              </a:rPr>
              <a:t>На стадії рефлексії</a:t>
            </a:r>
            <a:r>
              <a:rPr kumimoji="0" lang="uk-UA" sz="160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корегуємо і дещо доповнюємо відому інформацію, групуємо її більш точно, встановлюючи логічні зв’язки.</a:t>
            </a:r>
          </a:p>
          <a:p>
            <a:pPr marL="0" marR="0" lvl="0" indent="450850" algn="just" defTabSz="914400" rtl="0" eaLnBrk="1" fontAlgn="base" latinLnBrk="0" hangingPunct="1">
              <a:lnSpc>
                <a:spcPct val="100000"/>
              </a:lnSpc>
              <a:spcBef>
                <a:spcPct val="0"/>
              </a:spcBef>
              <a:spcAft>
                <a:spcPct val="0"/>
              </a:spcAft>
              <a:buClrTx/>
              <a:buSzTx/>
              <a:buFontTx/>
              <a:buNone/>
              <a:tabLst/>
            </a:pPr>
            <a:r>
              <a:rPr lang="uk-UA" sz="1600" dirty="0" smtClean="0">
                <a:latin typeface="Times New Roman" pitchFamily="18" charset="0"/>
                <a:ea typeface="Calibri" pitchFamily="34" charset="0"/>
                <a:cs typeface="Times New Roman" pitchFamily="18" charset="0"/>
              </a:rPr>
              <a:t> Кластер дозволяє охопити надлишкову інформацію. </a:t>
            </a:r>
          </a:p>
          <a:p>
            <a:pPr marL="0" marR="0" lvl="0" indent="450850" algn="just" defTabSz="914400" rtl="0" eaLnBrk="1" fontAlgn="base" latinLnBrk="0" hangingPunct="1">
              <a:lnSpc>
                <a:spcPct val="100000"/>
              </a:lnSpc>
              <a:spcBef>
                <a:spcPct val="0"/>
              </a:spcBef>
              <a:spcAft>
                <a:spcPct val="0"/>
              </a:spcAft>
              <a:buClrTx/>
              <a:buSzTx/>
              <a:buFontTx/>
              <a:buNone/>
              <a:tabLst/>
            </a:pPr>
            <a:r>
              <a:rPr lang="uk-UA" sz="1600" dirty="0" smtClean="0">
                <a:latin typeface="Times New Roman" pitchFamily="18" charset="0"/>
                <a:ea typeface="Calibri" pitchFamily="34" charset="0"/>
                <a:cs typeface="Times New Roman" pitchFamily="18" charset="0"/>
              </a:rPr>
              <a:t>При його створенні не слід боятися фіксувати все, що спадає на думку, навіть якщо це асоціації або припущення. Під час роботи неправильні висловлювання можна виправити або доповнити. Учні можуть сміливо дати волю уяві, досліджуючи художній твір. Не варто також боятися значної кількості смислових одиниць – треба визначити якомога більше </a:t>
            </a:r>
            <a:r>
              <a:rPr lang="uk-UA" sz="1600" dirty="0" err="1" smtClean="0">
                <a:latin typeface="Times New Roman" pitchFamily="18" charset="0"/>
                <a:ea typeface="Calibri" pitchFamily="34" charset="0"/>
                <a:cs typeface="Times New Roman" pitchFamily="18" charset="0"/>
              </a:rPr>
              <a:t>зв</a:t>
            </a:r>
            <a:r>
              <a:rPr lang="en-US" sz="1600" dirty="0" smtClean="0">
                <a:latin typeface="Times New Roman" pitchFamily="18" charset="0"/>
                <a:ea typeface="Calibri" pitchFamily="34" charset="0"/>
                <a:cs typeface="Times New Roman" pitchFamily="18" charset="0"/>
              </a:rPr>
              <a:t>’</a:t>
            </a:r>
            <a:r>
              <a:rPr lang="uk-UA" sz="1600" dirty="0" err="1" smtClean="0">
                <a:latin typeface="Times New Roman" pitchFamily="18" charset="0"/>
                <a:ea typeface="Calibri" pitchFamily="34" charset="0"/>
                <a:cs typeface="Times New Roman" pitchFamily="18" charset="0"/>
              </a:rPr>
              <a:t>язків</a:t>
            </a:r>
            <a:r>
              <a:rPr lang="uk-UA" sz="1600" dirty="0" smtClean="0">
                <a:latin typeface="Times New Roman" pitchFamily="18" charset="0"/>
                <a:ea typeface="Calibri" pitchFamily="34" charset="0"/>
                <a:cs typeface="Times New Roman" pitchFamily="18" charset="0"/>
              </a:rPr>
              <a:t> між ними. Під час аналізу на стадії рефлексії все стане на свої місця.</a:t>
            </a:r>
          </a:p>
          <a:p>
            <a:pPr marL="0" marR="0" lvl="0" indent="450850" algn="just" defTabSz="914400" rtl="0" eaLnBrk="1" fontAlgn="base" latinLnBrk="0" hangingPunct="1">
              <a:lnSpc>
                <a:spcPct val="100000"/>
              </a:lnSpc>
              <a:spcBef>
                <a:spcPct val="0"/>
              </a:spcBef>
              <a:spcAft>
                <a:spcPct val="0"/>
              </a:spcAft>
              <a:buClrTx/>
              <a:buSzTx/>
              <a:buFontTx/>
              <a:buNone/>
              <a:tabLst/>
            </a:pPr>
            <a:r>
              <a:rPr lang="uk-UA" sz="1600" dirty="0" smtClean="0">
                <a:latin typeface="Times New Roman" pitchFamily="18" charset="0"/>
                <a:ea typeface="Calibri" pitchFamily="34" charset="0"/>
                <a:cs typeface="Times New Roman" pitchFamily="18" charset="0"/>
              </a:rPr>
              <a:t>В цілому нетрадиційні </a:t>
            </a:r>
            <a:r>
              <a:rPr lang="uk-UA" sz="1600" dirty="0" smtClean="0">
                <a:latin typeface="Times New Roman" pitchFamily="18" charset="0"/>
                <a:ea typeface="Calibri" pitchFamily="34" charset="0"/>
                <a:cs typeface="Times New Roman" pitchFamily="18" charset="0"/>
              </a:rPr>
              <a:t>форми освітнього процесу з </a:t>
            </a:r>
            <a:r>
              <a:rPr lang="uk-UA" sz="1600" dirty="0" smtClean="0">
                <a:latin typeface="Times New Roman" pitchFamily="18" charset="0"/>
                <a:ea typeface="Calibri" pitchFamily="34" charset="0"/>
                <a:cs typeface="Times New Roman" pitchFamily="18" charset="0"/>
              </a:rPr>
              <a:t>літератури підвищують мотивацію учнів, формують атмосферу співробітництва та надають дітям відчуття творчої свободи.</a:t>
            </a:r>
            <a:r>
              <a:rPr lang="ru-RU" sz="1600" dirty="0" smtClean="0"/>
              <a:t>  </a:t>
            </a:r>
            <a:endPar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450850" algn="r" defTabSz="914400" rtl="0" eaLnBrk="1" fontAlgn="base" latinLnBrk="0" hangingPunct="1">
              <a:lnSpc>
                <a:spcPct val="100000"/>
              </a:lnSpc>
              <a:spcBef>
                <a:spcPct val="0"/>
              </a:spcBef>
              <a:spcAft>
                <a:spcPct val="0"/>
              </a:spcAft>
              <a:buClrTx/>
              <a:buSzTx/>
              <a:buFontTx/>
              <a:buNone/>
              <a:tabLst/>
            </a:pPr>
            <a:r>
              <a:rPr kumimoji="0" lang="uk-UA"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450850" algn="just" defTabSz="914400" rtl="0" eaLnBrk="1" fontAlgn="base" latinLnBrk="0" hangingPunct="1">
              <a:lnSpc>
                <a:spcPct val="100000"/>
              </a:lnSpc>
              <a:spcBef>
                <a:spcPct val="0"/>
              </a:spcBef>
              <a:spcAft>
                <a:spcPct val="0"/>
              </a:spcAft>
              <a:buClrTx/>
              <a:buSzTx/>
              <a:buFontTx/>
              <a:buNone/>
              <a:tabLst/>
            </a:pP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9700" name="Picture 4" descr="Похожее изображение"/>
          <p:cNvPicPr>
            <a:picLocks noChangeAspect="1" noChangeArrowheads="1"/>
          </p:cNvPicPr>
          <p:nvPr/>
        </p:nvPicPr>
        <p:blipFill>
          <a:blip r:embed="rId3" cstate="print"/>
          <a:srcRect/>
          <a:stretch>
            <a:fillRect/>
          </a:stretch>
        </p:blipFill>
        <p:spPr bwMode="auto">
          <a:xfrm>
            <a:off x="5572132" y="285728"/>
            <a:ext cx="3357586" cy="5064357"/>
          </a:xfrm>
          <a:prstGeom prst="rect">
            <a:avLst/>
          </a:prstGeom>
          <a:ln>
            <a:noFill/>
          </a:ln>
          <a:effectLst>
            <a:outerShdw blurRad="190500" algn="tl" rotWithShape="0">
              <a:srgbClr val="000000">
                <a:alpha val="70000"/>
              </a:srgbClr>
            </a:outerShdw>
          </a:effectLst>
        </p:spPr>
      </p:pic>
      <p:pic>
        <p:nvPicPr>
          <p:cNvPr id="5" name="Picture 4" descr="Картинки по запросу яструн. міцкевич"/>
          <p:cNvPicPr>
            <a:picLocks noChangeAspect="1" noChangeArrowheads="1"/>
          </p:cNvPicPr>
          <p:nvPr/>
        </p:nvPicPr>
        <p:blipFill>
          <a:blip r:embed="rId4" cstate="print"/>
          <a:srcRect/>
          <a:stretch>
            <a:fillRect/>
          </a:stretch>
        </p:blipFill>
        <p:spPr bwMode="auto">
          <a:xfrm>
            <a:off x="4857752" y="3643314"/>
            <a:ext cx="2071702" cy="3031967"/>
          </a:xfrm>
          <a:prstGeom prst="rect">
            <a:avLst/>
          </a:prstGeom>
          <a:ln>
            <a:noFill/>
          </a:ln>
          <a:effectLst>
            <a:outerShdw blurRad="292100" dist="139700" dir="2700000" algn="tl" rotWithShape="0">
              <a:srgbClr val="333333">
                <a:alpha val="65000"/>
              </a:srgbClr>
            </a:outerShdw>
          </a:effectLst>
        </p:spPr>
      </p:pic>
      <p:sp>
        <p:nvSpPr>
          <p:cNvPr id="6" name="Номер слайда 5"/>
          <p:cNvSpPr>
            <a:spLocks noGrp="1"/>
          </p:cNvSpPr>
          <p:nvPr>
            <p:ph type="sldNum" sz="quarter" idx="12"/>
          </p:nvPr>
        </p:nvSpPr>
        <p:spPr/>
        <p:txBody>
          <a:bodyPr/>
          <a:lstStyle/>
          <a:p>
            <a:pPr>
              <a:defRPr/>
            </a:pPr>
            <a:fld id="{41E785AC-8CA9-4C18-A807-9CD434A52917}" type="slidenum">
              <a:rPr lang="uk-UA" smtClean="0"/>
              <a:pPr>
                <a:defRPr/>
              </a:pPr>
              <a:t>20</a:t>
            </a:fld>
            <a:endParaRPr lang="uk-UA"/>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l="-13000" r="-13000"/>
          </a:stretch>
        </a:blipFill>
        <a:effectLst/>
      </p:bgPr>
    </p:bg>
    <p:spTree>
      <p:nvGrpSpPr>
        <p:cNvPr id="1" name=""/>
        <p:cNvGrpSpPr/>
        <p:nvPr/>
      </p:nvGrpSpPr>
      <p:grpSpPr>
        <a:xfrm>
          <a:off x="0" y="0"/>
          <a:ext cx="0" cy="0"/>
          <a:chOff x="0" y="0"/>
          <a:chExt cx="0" cy="0"/>
        </a:xfrm>
      </p:grpSpPr>
      <p:pic>
        <p:nvPicPr>
          <p:cNvPr id="44034" name="Picture 2"/>
          <p:cNvPicPr>
            <a:picLocks noGrp="1" noChangeAspect="1" noChangeArrowheads="1"/>
          </p:cNvPicPr>
          <p:nvPr>
            <p:ph idx="1"/>
          </p:nvPr>
        </p:nvPicPr>
        <p:blipFill>
          <a:blip r:embed="rId3" cstate="print"/>
          <a:srcRect/>
          <a:stretch>
            <a:fillRect/>
          </a:stretch>
        </p:blipFill>
        <p:spPr bwMode="auto">
          <a:xfrm>
            <a:off x="285720" y="142852"/>
            <a:ext cx="4929222" cy="6512932"/>
          </a:xfrm>
          <a:prstGeom prst="rect">
            <a:avLst/>
          </a:prstGeom>
          <a:noFill/>
          <a:ln w="3175">
            <a:solidFill>
              <a:schemeClr val="tx1"/>
            </a:solidFill>
            <a:miter lim="800000"/>
            <a:headEnd/>
            <a:tailEnd/>
          </a:ln>
          <a:effectLst/>
        </p:spPr>
      </p:pic>
      <p:sp>
        <p:nvSpPr>
          <p:cNvPr id="3" name="Номер слайда 2"/>
          <p:cNvSpPr>
            <a:spLocks noGrp="1"/>
          </p:cNvSpPr>
          <p:nvPr>
            <p:ph type="sldNum" sz="quarter" idx="12"/>
          </p:nvPr>
        </p:nvSpPr>
        <p:spPr/>
        <p:txBody>
          <a:bodyPr/>
          <a:lstStyle/>
          <a:p>
            <a:pPr>
              <a:defRPr/>
            </a:pPr>
            <a:fld id="{41E785AC-8CA9-4C18-A807-9CD434A52917}" type="slidenum">
              <a:rPr lang="uk-UA" smtClean="0"/>
              <a:pPr>
                <a:defRPr/>
              </a:pPr>
              <a:t>21</a:t>
            </a:fld>
            <a:endParaRPr lang="uk-UA"/>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285720" y="-93878"/>
            <a:ext cx="8462744" cy="5632311"/>
          </a:xfrm>
          <a:prstGeom prst="rect">
            <a:avLst/>
          </a:prstGeom>
          <a:blipFill>
            <a:blip r:embed="rId2" cstate="print"/>
            <a:tile tx="0" ty="0" sx="100000" sy="100000" flip="none" algn="tl"/>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7200" algn="just"/>
            <a:r>
              <a:rPr lang="uk-UA" sz="2400" dirty="0" smtClean="0">
                <a:latin typeface="Times New Roman" pitchFamily="18" charset="0"/>
                <a:cs typeface="Times New Roman" pitchFamily="18" charset="0"/>
              </a:rPr>
              <a:t>Підтримка обдарованості</a:t>
            </a:r>
            <a:r>
              <a:rPr lang="ru-RU"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декларується</a:t>
            </a:r>
            <a:r>
              <a:rPr lang="ru-RU" sz="2400" dirty="0" smtClean="0">
                <a:latin typeface="Times New Roman" pitchFamily="18" charset="0"/>
                <a:cs typeface="Times New Roman" pitchFamily="18" charset="0"/>
              </a:rPr>
              <a:t> як </a:t>
            </a:r>
            <a:r>
              <a:rPr lang="uk-UA" sz="2400" dirty="0" smtClean="0">
                <a:latin typeface="Times New Roman" pitchFamily="18" charset="0"/>
                <a:cs typeface="Times New Roman" pitchFamily="18" charset="0"/>
              </a:rPr>
              <a:t> один із пріоритетних напрямів освіти. </a:t>
            </a:r>
          </a:p>
          <a:p>
            <a:pPr indent="457200" algn="just"/>
            <a:r>
              <a:rPr lang="uk-UA" sz="2400" dirty="0" smtClean="0">
                <a:latin typeface="Times New Roman" pitchFamily="18" charset="0"/>
                <a:cs typeface="Times New Roman" pitchFamily="18" charset="0"/>
              </a:rPr>
              <a:t>Робота з обдарованими та здібними дітьми багатоаспектна, і шкільний вчитель повинен в першу чергу</a:t>
            </a:r>
          </a:p>
          <a:p>
            <a:pPr marL="180000" indent="288000" algn="just">
              <a:buClr>
                <a:schemeClr val="accent2">
                  <a:lumMod val="50000"/>
                </a:schemeClr>
              </a:buClr>
              <a:buFont typeface="Wingdings" pitchFamily="2" charset="2"/>
              <a:buChar char="§"/>
            </a:pPr>
            <a:r>
              <a:rPr lang="uk-UA" sz="2400" dirty="0" smtClean="0">
                <a:latin typeface="Times New Roman" pitchFamily="18" charset="0"/>
                <a:cs typeface="Times New Roman" pitchFamily="18" charset="0"/>
              </a:rPr>
              <a:t>стимулювати й підтримувати ініціативи учнів, розвивати їхню самостійність, підтримувати високий рівень мотивації до навчання;</a:t>
            </a:r>
          </a:p>
          <a:p>
            <a:pPr marL="180000" indent="288000" algn="just">
              <a:buClr>
                <a:schemeClr val="accent2">
                  <a:lumMod val="50000"/>
                </a:schemeClr>
              </a:buClr>
              <a:buFont typeface="Wingdings" pitchFamily="2" charset="2"/>
              <a:buChar char="§"/>
            </a:pPr>
            <a:r>
              <a:rPr lang="uk-UA" sz="2400" spc="-30" dirty="0" smtClean="0">
                <a:latin typeface="Times New Roman" pitchFamily="18" charset="0"/>
                <a:cs typeface="Times New Roman" pitchFamily="18" charset="0"/>
              </a:rPr>
              <a:t>впроваджувати індивідуальне навчання обдарованої дитини за поглибленими програмами, які відповідатимуть потенціалу обдарованої дитини;</a:t>
            </a:r>
          </a:p>
          <a:p>
            <a:pPr marL="180000" indent="288000" algn="just">
              <a:buClr>
                <a:schemeClr val="accent2">
                  <a:lumMod val="50000"/>
                </a:schemeClr>
              </a:buClr>
              <a:buFont typeface="Wingdings" pitchFamily="2" charset="2"/>
              <a:buChar char="§"/>
            </a:pPr>
            <a:r>
              <a:rPr lang="uk-UA" sz="2400" spc="-30" dirty="0" smtClean="0">
                <a:latin typeface="Times New Roman" pitchFamily="18" charset="0"/>
                <a:cs typeface="Times New Roman" pitchFamily="18" charset="0"/>
              </a:rPr>
              <a:t>бути здатним пропонувати обдарованій </a:t>
            </a:r>
            <a:r>
              <a:rPr lang="uk-UA" sz="2400" dirty="0" smtClean="0">
                <a:latin typeface="Times New Roman" pitchFamily="18" charset="0"/>
                <a:cs typeface="Times New Roman" pitchFamily="18" charset="0"/>
              </a:rPr>
              <a:t>дитині різноманітні творчі завдання й надавати змістовні консультації з історії та теорії літератури;</a:t>
            </a:r>
          </a:p>
          <a:p>
            <a:pPr marL="180000" indent="288000" algn="just">
              <a:buClr>
                <a:schemeClr val="accent2">
                  <a:lumMod val="50000"/>
                </a:schemeClr>
              </a:buClr>
              <a:buFont typeface="Wingdings" pitchFamily="2" charset="2"/>
              <a:buChar char="§"/>
            </a:pPr>
            <a:r>
              <a:rPr lang="uk-UA" sz="2400" dirty="0" smtClean="0">
                <a:latin typeface="Times New Roman" pitchFamily="18" charset="0"/>
                <a:cs typeface="Times New Roman" pitchFamily="18" charset="0"/>
              </a:rPr>
              <a:t>Опановувати нові прийоми і методи розвитку </a:t>
            </a:r>
            <a:r>
              <a:rPr lang="uk-UA" sz="2400" dirty="0" smtClean="0">
                <a:latin typeface="Times New Roman" pitchFamily="18" charset="0"/>
                <a:cs typeface="Times New Roman" pitchFamily="18" charset="0"/>
              </a:rPr>
              <a:t>здібностей у  </a:t>
            </a:r>
            <a:r>
              <a:rPr lang="uk-UA" sz="2400" dirty="0" smtClean="0">
                <a:latin typeface="Times New Roman" pitchFamily="18" charset="0"/>
                <a:cs typeface="Times New Roman" pitchFamily="18" charset="0"/>
              </a:rPr>
              <a:t>дітей.</a:t>
            </a:r>
            <a:endParaRPr kumimoji="0" lang="uk-UA"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sp>
        <p:nvSpPr>
          <p:cNvPr id="7" name="Номер слайда 6"/>
          <p:cNvSpPr>
            <a:spLocks noGrp="1"/>
          </p:cNvSpPr>
          <p:nvPr>
            <p:ph type="sldNum" sz="quarter" idx="12"/>
          </p:nvPr>
        </p:nvSpPr>
        <p:spPr/>
        <p:txBody>
          <a:bodyPr/>
          <a:lstStyle/>
          <a:p>
            <a:pPr>
              <a:defRPr/>
            </a:pPr>
            <a:fld id="{41E785AC-8CA9-4C18-A807-9CD434A52917}" type="slidenum">
              <a:rPr lang="uk-UA" smtClean="0"/>
              <a:pPr>
                <a:defRPr/>
              </a:pPr>
              <a:t>22</a:t>
            </a:fld>
            <a:endParaRPr lang="uk-UA"/>
          </a:p>
        </p:txBody>
      </p:sp>
      <p:sp>
        <p:nvSpPr>
          <p:cNvPr id="1026" name="AutoShape 2" descr="Картинки по запросу книг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500034" y="285728"/>
            <a:ext cx="8215370" cy="6357982"/>
          </a:xfrm>
        </p:spPr>
        <p:txBody>
          <a:bodyPr>
            <a:normAutofit fontScale="70000" lnSpcReduction="20000"/>
          </a:bodyPr>
          <a:lstStyle/>
          <a:p>
            <a:pPr marL="0" lvl="3" indent="457200" algn="just">
              <a:lnSpc>
                <a:spcPct val="120000"/>
              </a:lnSpc>
              <a:spcBef>
                <a:spcPts val="0"/>
              </a:spcBef>
              <a:buClr>
                <a:schemeClr val="accent1"/>
              </a:buClr>
              <a:buSzPct val="68000"/>
              <a:buNone/>
            </a:pPr>
            <a:r>
              <a:rPr lang="ru-RU" sz="4500" b="1" dirty="0" smtClean="0">
                <a:solidFill>
                  <a:srgbClr val="C00000"/>
                </a:solidFill>
                <a:ea typeface="Academia Libera" pitchFamily="18" charset="0"/>
                <a:cs typeface="Academia Libera" pitchFamily="18" charset="0"/>
              </a:rPr>
              <a:t>Г</a:t>
            </a:r>
            <a:r>
              <a:rPr lang="uk-UA" sz="2300" dirty="0" err="1" smtClean="0">
                <a:latin typeface="Times New Roman" pitchFamily="18" charset="0"/>
                <a:cs typeface="Times New Roman" pitchFamily="18" charset="0"/>
              </a:rPr>
              <a:t>оловна</a:t>
            </a:r>
            <a:r>
              <a:rPr lang="uk-UA" sz="2300" dirty="0" smtClean="0">
                <a:latin typeface="Times New Roman" pitchFamily="18" charset="0"/>
                <a:cs typeface="Times New Roman" pitchFamily="18" charset="0"/>
              </a:rPr>
              <a:t> мета діяльності педагога-словесника полягає в  залученні учнів до здобутків світової літератури та культури, розвитку творчого читача, формуванні «гуманістичного світогляду, високої моралі, естетичних смаків, а також якостей громадянина України, який усвідомлює свою належність до світової спільноти». </a:t>
            </a:r>
          </a:p>
          <a:p>
            <a:pPr marL="0" indent="457200" algn="just">
              <a:lnSpc>
                <a:spcPct val="120000"/>
              </a:lnSpc>
              <a:spcBef>
                <a:spcPts val="0"/>
              </a:spcBef>
              <a:buNone/>
            </a:pPr>
            <a:r>
              <a:rPr lang="uk-UA" sz="2300" dirty="0" smtClean="0">
                <a:latin typeface="Times New Roman" pitchFamily="18" charset="0"/>
                <a:cs typeface="Times New Roman" pitchFamily="18" charset="0"/>
              </a:rPr>
              <a:t>Зважаючи на це, учитель зарубіжної літератури  і російської мови повинен у першу чергу допомогти учневі</a:t>
            </a:r>
          </a:p>
          <a:p>
            <a:pPr marL="522287" lvl="3" indent="288000" algn="just">
              <a:lnSpc>
                <a:spcPct val="120000"/>
              </a:lnSpc>
              <a:spcBef>
                <a:spcPts val="0"/>
              </a:spcBef>
              <a:buClr>
                <a:schemeClr val="accent2">
                  <a:lumMod val="50000"/>
                </a:schemeClr>
              </a:buClr>
              <a:buFont typeface="Wingdings" pitchFamily="2" charset="2"/>
              <a:buChar char="§"/>
            </a:pPr>
            <a:r>
              <a:rPr lang="uk-UA" sz="2300" dirty="0" smtClean="0">
                <a:latin typeface="Times New Roman" pitchFamily="18" charset="0"/>
                <a:cs typeface="Times New Roman" pitchFamily="18" charset="0"/>
              </a:rPr>
              <a:t>поглибити уявлення про специфіку художньої літератури як мистецтва слова;</a:t>
            </a:r>
          </a:p>
          <a:p>
            <a:pPr marL="522287" lvl="3" indent="288000" algn="just">
              <a:lnSpc>
                <a:spcPct val="120000"/>
              </a:lnSpc>
              <a:spcBef>
                <a:spcPts val="0"/>
              </a:spcBef>
              <a:buClr>
                <a:schemeClr val="accent2">
                  <a:lumMod val="50000"/>
                </a:schemeClr>
              </a:buClr>
              <a:buFont typeface="Wingdings" pitchFamily="2" charset="2"/>
              <a:buChar char="§"/>
            </a:pPr>
            <a:r>
              <a:rPr lang="uk-UA" sz="2300" dirty="0" smtClean="0">
                <a:latin typeface="Times New Roman" pitchFamily="18" charset="0"/>
                <a:cs typeface="Times New Roman" pitchFamily="18" charset="0"/>
              </a:rPr>
              <a:t>сформувати стійку мотивацію до читання книг, до вивчення художньої літератури як скарбниці духовних цінностей людства; </a:t>
            </a:r>
          </a:p>
          <a:p>
            <a:pPr marL="522287" lvl="3" indent="288000" algn="just">
              <a:lnSpc>
                <a:spcPct val="120000"/>
              </a:lnSpc>
              <a:spcBef>
                <a:spcPts val="0"/>
              </a:spcBef>
              <a:buClr>
                <a:schemeClr val="accent2">
                  <a:lumMod val="50000"/>
                </a:schemeClr>
              </a:buClr>
              <a:buFont typeface="Wingdings" pitchFamily="2" charset="2"/>
              <a:buChar char="§"/>
            </a:pPr>
            <a:r>
              <a:rPr lang="uk-UA" sz="2300" dirty="0" smtClean="0">
                <a:latin typeface="Times New Roman" pitchFamily="18" charset="0"/>
                <a:cs typeface="Times New Roman" pitchFamily="18" charset="0"/>
              </a:rPr>
              <a:t>розвивати уміння і навички сприймати, аналізувати й інтерпретувати літературний твір у культурному контексті;</a:t>
            </a:r>
          </a:p>
          <a:p>
            <a:pPr marL="522287" lvl="3" indent="288000" algn="just">
              <a:lnSpc>
                <a:spcPct val="120000"/>
              </a:lnSpc>
              <a:spcBef>
                <a:spcPts val="0"/>
              </a:spcBef>
              <a:buClr>
                <a:schemeClr val="accent2">
                  <a:lumMod val="50000"/>
                </a:schemeClr>
              </a:buClr>
              <a:buFont typeface="Wingdings" pitchFamily="2" charset="2"/>
              <a:buChar char="§"/>
            </a:pPr>
            <a:r>
              <a:rPr lang="uk-UA" sz="2300" dirty="0" smtClean="0">
                <a:latin typeface="Times New Roman" pitchFamily="18" charset="0"/>
                <a:cs typeface="Times New Roman" pitchFamily="18" charset="0"/>
              </a:rPr>
              <a:t>усвідомити багатство мови та оволодіти різноманітними видами мовленнєвої діяльності, необхідними у важливих для людини сферах спілкування;</a:t>
            </a:r>
          </a:p>
          <a:p>
            <a:pPr marL="522287" lvl="3" indent="288000" algn="just">
              <a:lnSpc>
                <a:spcPct val="120000"/>
              </a:lnSpc>
              <a:spcBef>
                <a:spcPts val="0"/>
              </a:spcBef>
              <a:buClr>
                <a:schemeClr val="accent2">
                  <a:lumMod val="50000"/>
                </a:schemeClr>
              </a:buClr>
              <a:buFont typeface="Wingdings" pitchFamily="2" charset="2"/>
              <a:buChar char="§"/>
            </a:pPr>
            <a:r>
              <a:rPr lang="uk-UA" sz="2300" dirty="0" smtClean="0">
                <a:latin typeface="Times New Roman" pitchFamily="18" charset="0"/>
                <a:cs typeface="Times New Roman" pitchFamily="18" charset="0"/>
              </a:rPr>
              <a:t>працювати з текстом: отримувати і перетворювати необхідну інформацію, осмислювати зміст, структуру і мовні особливості текстів різних стилів, а також створювати</a:t>
            </a:r>
            <a:r>
              <a:rPr lang="en-US" sz="2300" dirty="0" smtClean="0">
                <a:latin typeface="Times New Roman" pitchFamily="18" charset="0"/>
                <a:cs typeface="Times New Roman" pitchFamily="18" charset="0"/>
              </a:rPr>
              <a:t> </a:t>
            </a:r>
            <a:r>
              <a:rPr lang="uk-UA" sz="2300" dirty="0" smtClean="0">
                <a:latin typeface="Times New Roman" pitchFamily="18" charset="0"/>
                <a:cs typeface="Times New Roman" pitchFamily="18" charset="0"/>
              </a:rPr>
              <a:t>твори різних жанрів.</a:t>
            </a:r>
          </a:p>
          <a:p>
            <a:pPr marL="0" lvl="1" indent="457200" algn="just">
              <a:lnSpc>
                <a:spcPct val="120000"/>
              </a:lnSpc>
              <a:spcBef>
                <a:spcPts val="0"/>
              </a:spcBef>
              <a:buClr>
                <a:schemeClr val="accent2">
                  <a:lumMod val="50000"/>
                </a:schemeClr>
              </a:buClr>
              <a:buNone/>
            </a:pPr>
            <a:r>
              <a:rPr lang="en-US" spc="-20" dirty="0" smtClean="0">
                <a:latin typeface="Times New Roman" pitchFamily="18" charset="0"/>
                <a:cs typeface="Times New Roman" pitchFamily="18" charset="0"/>
              </a:rPr>
              <a:t>Н</a:t>
            </a:r>
            <a:r>
              <a:rPr lang="uk-UA" spc="-20" dirty="0" err="1" smtClean="0">
                <a:latin typeface="Times New Roman" pitchFamily="18" charset="0"/>
                <a:cs typeface="Times New Roman" pitchFamily="18" charset="0"/>
              </a:rPr>
              <a:t>аш</a:t>
            </a:r>
            <a:r>
              <a:rPr lang="uk-UA" spc="-20" dirty="0" smtClean="0">
                <a:latin typeface="Times New Roman" pitchFamily="18" charset="0"/>
                <a:cs typeface="Times New Roman" pitchFamily="18" charset="0"/>
              </a:rPr>
              <a:t> досвід спирається на створення певної системи педагогічного співробітництва. Йдеться про сукупність пріоритетних принципів і методів діяльності, які передбачають варіанти вирішення педагогічних задач і дають змогу </a:t>
            </a:r>
            <a:r>
              <a:rPr lang="uk-UA" spc="-20" dirty="0" err="1" smtClean="0">
                <a:latin typeface="Times New Roman" pitchFamily="18" charset="0"/>
                <a:cs typeface="Times New Roman" pitchFamily="18" charset="0"/>
              </a:rPr>
              <a:t>розв</a:t>
            </a:r>
            <a:r>
              <a:rPr lang="en-US" spc="-20" dirty="0" smtClean="0">
                <a:latin typeface="Times New Roman" pitchFamily="18" charset="0"/>
                <a:cs typeface="Times New Roman" pitchFamily="18" charset="0"/>
              </a:rPr>
              <a:t>’</a:t>
            </a:r>
            <a:r>
              <a:rPr lang="uk-UA" spc="-20" dirty="0" err="1" smtClean="0">
                <a:latin typeface="Times New Roman" pitchFamily="18" charset="0"/>
                <a:cs typeface="Times New Roman" pitchFamily="18" charset="0"/>
              </a:rPr>
              <a:t>язати</a:t>
            </a:r>
            <a:r>
              <a:rPr lang="uk-UA" spc="-20" dirty="0" smtClean="0">
                <a:latin typeface="Times New Roman" pitchFamily="18" charset="0"/>
                <a:cs typeface="Times New Roman" pitchFamily="18" charset="0"/>
              </a:rPr>
              <a:t> конкретні проблеми літературної і мовної освіти.</a:t>
            </a:r>
            <a:r>
              <a:rPr lang="en-US" spc="-20" dirty="0" smtClean="0">
                <a:latin typeface="Times New Roman" pitchFamily="18" charset="0"/>
                <a:cs typeface="Times New Roman" pitchFamily="18" charset="0"/>
              </a:rPr>
              <a:t> </a:t>
            </a:r>
            <a:r>
              <a:rPr lang="uk-UA" spc="-20" dirty="0" smtClean="0"/>
              <a:t> </a:t>
            </a:r>
            <a:r>
              <a:rPr lang="uk-UA" spc="-20" dirty="0" smtClean="0">
                <a:latin typeface="Times New Roman" pitchFamily="18" charset="0"/>
                <a:cs typeface="Times New Roman" pitchFamily="18" charset="0"/>
              </a:rPr>
              <a:t>Модернізація змісту навчального матеріалу,  удосконалення і комбінування вже відомих форм навчальної взаємодії,  критичне засвоєння й трансформація набутків передового педагогічного досвіду – усе це</a:t>
            </a:r>
            <a:r>
              <a:rPr lang="en-US" spc="-20" dirty="0" smtClean="0">
                <a:latin typeface="Times New Roman" pitchFamily="18" charset="0"/>
                <a:cs typeface="Times New Roman" pitchFamily="18" charset="0"/>
              </a:rPr>
              <a:t> </a:t>
            </a:r>
            <a:r>
              <a:rPr lang="uk-UA" spc="-20" dirty="0" smtClean="0">
                <a:latin typeface="Times New Roman" pitchFamily="18" charset="0"/>
                <a:cs typeface="Times New Roman" pitchFamily="18" charset="0"/>
              </a:rPr>
              <a:t>забезпечує бажаний рівень педагогічної діяльності.</a:t>
            </a:r>
          </a:p>
          <a:p>
            <a:pPr marL="522287" lvl="3" indent="457200" algn="just">
              <a:lnSpc>
                <a:spcPct val="110000"/>
              </a:lnSpc>
              <a:spcBef>
                <a:spcPts val="0"/>
              </a:spcBef>
              <a:buClr>
                <a:schemeClr val="accent2">
                  <a:lumMod val="50000"/>
                </a:schemeClr>
              </a:buClr>
              <a:buFont typeface="Wingdings" pitchFamily="2" charset="2"/>
              <a:buChar char="§"/>
            </a:pPr>
            <a:endParaRPr lang="uk-UA" sz="2300" dirty="0" smtClean="0">
              <a:latin typeface="Times New Roman" pitchFamily="18" charset="0"/>
              <a:cs typeface="Times New Roman" pitchFamily="18" charset="0"/>
            </a:endParaRPr>
          </a:p>
          <a:p>
            <a:pPr marL="365760" indent="-256032" algn="just" fontAlgn="auto">
              <a:spcAft>
                <a:spcPts val="0"/>
              </a:spcAft>
              <a:buNone/>
              <a:defRPr/>
            </a:pPr>
            <a:endParaRPr lang="uk-UA" dirty="0"/>
          </a:p>
        </p:txBody>
      </p:sp>
      <p:sp>
        <p:nvSpPr>
          <p:cNvPr id="3" name="Номер слайда 2"/>
          <p:cNvSpPr>
            <a:spLocks noGrp="1"/>
          </p:cNvSpPr>
          <p:nvPr>
            <p:ph type="sldNum" sz="quarter" idx="12"/>
          </p:nvPr>
        </p:nvSpPr>
        <p:spPr/>
        <p:txBody>
          <a:bodyPr/>
          <a:lstStyle/>
          <a:p>
            <a:pPr>
              <a:defRPr/>
            </a:pPr>
            <a:fld id="{41E785AC-8CA9-4C18-A807-9CD434A52917}" type="slidenum">
              <a:rPr lang="uk-UA" smtClean="0"/>
              <a:pPr>
                <a:defRPr/>
              </a:pPr>
              <a:t>3</a:t>
            </a:fld>
            <a:endParaRPr lang="uk-UA"/>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251520" y="3645024"/>
            <a:ext cx="8352928" cy="1944216"/>
          </a:xfrm>
        </p:spPr>
        <p:txBody>
          <a:bodyPr/>
          <a:lstStyle/>
          <a:p>
            <a:pPr marL="0" indent="468000" algn="just">
              <a:spcBef>
                <a:spcPts val="0"/>
              </a:spcBef>
              <a:buNone/>
            </a:pPr>
            <a:r>
              <a:rPr lang="uk-UA" sz="1800" spc="-30" dirty="0" smtClean="0">
                <a:solidFill>
                  <a:schemeClr val="bg1"/>
                </a:solidFill>
                <a:latin typeface="Times New Roman" pitchFamily="18" charset="0"/>
                <a:cs typeface="Times New Roman" pitchFamily="18" charset="0"/>
              </a:rPr>
              <a:t>Слід також мати на увазі, що унаслідок високого </a:t>
            </a:r>
            <a:r>
              <a:rPr lang="uk-UA" sz="1800" dirty="0" smtClean="0">
                <a:solidFill>
                  <a:schemeClr val="bg1"/>
                </a:solidFill>
                <a:latin typeface="Times New Roman" pitchFamily="18" charset="0"/>
                <a:cs typeface="Times New Roman" pitchFamily="18" charset="0"/>
              </a:rPr>
              <a:t>темпу інтелектуального розвитку обдаровані діти можуть створювати у спілкуванні з учителями нестандартні ситуації. </a:t>
            </a:r>
          </a:p>
          <a:p>
            <a:pPr marL="0" indent="468000" algn="just">
              <a:spcBef>
                <a:spcPts val="0"/>
              </a:spcBef>
              <a:buNone/>
            </a:pPr>
            <a:r>
              <a:rPr lang="uk-UA" sz="1800" dirty="0" smtClean="0">
                <a:solidFill>
                  <a:schemeClr val="bg1"/>
                </a:solidFill>
                <a:latin typeface="Times New Roman" pitchFamily="18" charset="0"/>
                <a:cs typeface="Times New Roman" pitchFamily="18" charset="0"/>
              </a:rPr>
              <a:t>Фахівці вважають, що вчителі  перш за все налаштовані на учня як на об'єкт педагогічної дії, самі ж обдаровані діти «усвідомлено або не усвідомлено вимагають до себе ставлення як до повноправного суб'єкта учбової діяльності, спілкування»</a:t>
            </a:r>
          </a:p>
          <a:p>
            <a:pPr marL="0">
              <a:spcBef>
                <a:spcPts val="0"/>
              </a:spcBef>
            </a:pPr>
            <a:endParaRPr lang="uk-UA" sz="3200" dirty="0"/>
          </a:p>
        </p:txBody>
      </p:sp>
      <p:sp>
        <p:nvSpPr>
          <p:cNvPr id="8" name="Содержимое 4"/>
          <p:cNvSpPr txBox="1">
            <a:spLocks/>
          </p:cNvSpPr>
          <p:nvPr/>
        </p:nvSpPr>
        <p:spPr bwMode="auto">
          <a:xfrm>
            <a:off x="142844" y="285728"/>
            <a:ext cx="8749636" cy="32152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indent="457200"/>
            <a:r>
              <a:rPr lang="uk-UA" dirty="0" smtClean="0">
                <a:solidFill>
                  <a:schemeClr val="bg1"/>
                </a:solidFill>
                <a:latin typeface="Times New Roman" pitchFamily="18" charset="0"/>
                <a:cs typeface="Times New Roman" pitchFamily="18" charset="0"/>
              </a:rPr>
              <a:t>Вважається, що існує декілька оптимальних шляхів навчання здібних та обдарованих дітей:</a:t>
            </a:r>
          </a:p>
          <a:p>
            <a:pPr marL="478800" lvl="2" indent="180000">
              <a:buClr>
                <a:schemeClr val="accent2">
                  <a:lumMod val="50000"/>
                </a:schemeClr>
              </a:buClr>
              <a:buFont typeface="Wingdings" pitchFamily="2" charset="2"/>
              <a:buChar char="§"/>
            </a:pPr>
            <a:r>
              <a:rPr lang="uk-UA" dirty="0" smtClean="0">
                <a:solidFill>
                  <a:schemeClr val="bg1"/>
                </a:solidFill>
                <a:latin typeface="Times New Roman" pitchFamily="18" charset="0"/>
                <a:cs typeface="Times New Roman" pitchFamily="18" charset="0"/>
              </a:rPr>
              <a:t>  навчання в школах (гімназіях, ліцеях) для обдарованих учнів;</a:t>
            </a:r>
          </a:p>
          <a:p>
            <a:pPr marL="478800" lvl="2" indent="180000">
              <a:buClr>
                <a:schemeClr val="accent2">
                  <a:lumMod val="50000"/>
                </a:schemeClr>
              </a:buClr>
              <a:buFont typeface="Wingdings" pitchFamily="2" charset="2"/>
              <a:buChar char="§"/>
            </a:pPr>
            <a:r>
              <a:rPr lang="uk-UA" spc="-20" dirty="0" smtClean="0">
                <a:solidFill>
                  <a:schemeClr val="bg1"/>
                </a:solidFill>
                <a:latin typeface="Times New Roman" pitchFamily="18" charset="0"/>
                <a:cs typeface="Times New Roman" pitchFamily="18" charset="0"/>
              </a:rPr>
              <a:t>  навчання в окремих класах для учнів із певними  здібностями (наприклад, академічними);</a:t>
            </a:r>
          </a:p>
          <a:p>
            <a:pPr marL="478800" lvl="2" indent="180000">
              <a:buClr>
                <a:schemeClr val="accent2">
                  <a:lumMod val="50000"/>
                </a:schemeClr>
              </a:buClr>
              <a:buFont typeface="Wingdings" pitchFamily="2" charset="2"/>
              <a:buChar char="§"/>
            </a:pPr>
            <a:r>
              <a:rPr lang="uk-UA" dirty="0" smtClean="0">
                <a:solidFill>
                  <a:schemeClr val="bg1"/>
                </a:solidFill>
                <a:latin typeface="Times New Roman" pitchFamily="18" charset="0"/>
                <a:cs typeface="Times New Roman" pitchFamily="18" charset="0"/>
              </a:rPr>
              <a:t>  підготовка за поглибленими програмами;</a:t>
            </a:r>
          </a:p>
          <a:p>
            <a:pPr marL="478800" lvl="2" indent="180000">
              <a:buClr>
                <a:schemeClr val="accent2">
                  <a:lumMod val="50000"/>
                </a:schemeClr>
              </a:buClr>
              <a:buFont typeface="Wingdings" pitchFamily="2" charset="2"/>
              <a:buChar char="§"/>
            </a:pPr>
            <a:r>
              <a:rPr lang="uk-UA" dirty="0" smtClean="0">
                <a:solidFill>
                  <a:schemeClr val="bg1"/>
                </a:solidFill>
                <a:latin typeface="Times New Roman" pitchFamily="18" charset="0"/>
                <a:cs typeface="Times New Roman" pitchFamily="18" charset="0"/>
              </a:rPr>
              <a:t>  індивідуальне вивчення окремих предметів.</a:t>
            </a:r>
          </a:p>
          <a:p>
            <a:pPr marL="0" lvl="1" indent="457200" algn="just">
              <a:buClr>
                <a:schemeClr val="accent2">
                  <a:lumMod val="50000"/>
                </a:schemeClr>
              </a:buClr>
            </a:pPr>
            <a:r>
              <a:rPr lang="uk-UA" dirty="0" smtClean="0">
                <a:solidFill>
                  <a:schemeClr val="bg1"/>
                </a:solidFill>
                <a:latin typeface="Times New Roman" pitchFamily="18" charset="0"/>
                <a:cs typeface="Times New Roman" pitchFamily="18" charset="0"/>
              </a:rPr>
              <a:t>Сільська місцевість має певною мірою обмежені можливості:  проблемною є  навіть організація повноцінного навчання у профільних класах. Однак і за такого стану речей педагоги повинні подбати про створення умов для розвитку різнобічних пізнавальних інтересів здібних школярів та задоволення запитів у поглибленому вивченні предметів.</a:t>
            </a:r>
            <a:endParaRPr lang="uk-UA" dirty="0">
              <a:solidFill>
                <a:schemeClr val="bg1"/>
              </a:solidFill>
              <a:latin typeface="Times New Roman" pitchFamily="18" charset="0"/>
              <a:cs typeface="Times New Roman" pitchFamily="18" charset="0"/>
            </a:endParaRPr>
          </a:p>
        </p:txBody>
      </p:sp>
      <p:sp>
        <p:nvSpPr>
          <p:cNvPr id="6" name="Номер слайда 5"/>
          <p:cNvSpPr>
            <a:spLocks noGrp="1"/>
          </p:cNvSpPr>
          <p:nvPr>
            <p:ph type="sldNum" sz="quarter" idx="12"/>
          </p:nvPr>
        </p:nvSpPr>
        <p:spPr/>
        <p:txBody>
          <a:bodyPr/>
          <a:lstStyle/>
          <a:p>
            <a:pPr>
              <a:defRPr/>
            </a:pPr>
            <a:fld id="{22E8F3B6-6319-405E-A01A-B8D04FD1A39F}" type="slidenum">
              <a:rPr lang="uk-UA" smtClean="0"/>
              <a:pPr>
                <a:defRPr/>
              </a:pPr>
              <a:t>4</a:t>
            </a:fld>
            <a:endParaRPr lang="uk-UA"/>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9" name="Содержимое 1"/>
          <p:cNvSpPr txBox="1">
            <a:spLocks/>
          </p:cNvSpPr>
          <p:nvPr/>
        </p:nvSpPr>
        <p:spPr bwMode="auto">
          <a:xfrm>
            <a:off x="395536" y="2924944"/>
            <a:ext cx="7166600" cy="2796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spcBef>
                <a:spcPts val="0"/>
              </a:spcBef>
              <a:buClr>
                <a:schemeClr val="accent2">
                  <a:lumMod val="50000"/>
                </a:schemeClr>
              </a:buClr>
              <a:buSzPct val="103000"/>
              <a:buFont typeface="Wingdings" pitchFamily="2" charset="2"/>
              <a:buChar char="§"/>
            </a:pPr>
            <a:r>
              <a:rPr kumimoji="0" lang="uk-UA"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  уроки-семінари;</a:t>
            </a:r>
          </a:p>
          <a:p>
            <a:pPr lvl="0">
              <a:spcBef>
                <a:spcPts val="0"/>
              </a:spcBef>
              <a:buClr>
                <a:schemeClr val="accent2">
                  <a:lumMod val="50000"/>
                </a:schemeClr>
              </a:buClr>
              <a:buSzPct val="103000"/>
              <a:buFont typeface="Wingdings" pitchFamily="2" charset="2"/>
              <a:buChar char="§"/>
            </a:pPr>
            <a:r>
              <a:rPr lang="uk-UA" dirty="0" smtClean="0">
                <a:latin typeface="Times New Roman" pitchFamily="18" charset="0"/>
                <a:cs typeface="Times New Roman" pitchFamily="18" charset="0"/>
              </a:rPr>
              <a:t>  уроки-практикуми</a:t>
            </a:r>
          </a:p>
          <a:p>
            <a:pPr>
              <a:spcBef>
                <a:spcPts val="0"/>
              </a:spcBef>
              <a:buClr>
                <a:schemeClr val="accent2">
                  <a:lumMod val="50000"/>
                </a:schemeClr>
              </a:buClr>
              <a:buSzPct val="103000"/>
            </a:pPr>
            <a:r>
              <a:rPr lang="uk-UA" dirty="0" smtClean="0">
                <a:latin typeface="Times New Roman" pitchFamily="18" charset="0"/>
                <a:cs typeface="Times New Roman" pitchFamily="18" charset="0"/>
              </a:rPr>
              <a:t>    (робота з текстами</a:t>
            </a:r>
          </a:p>
          <a:p>
            <a:pPr>
              <a:spcBef>
                <a:spcPts val="0"/>
              </a:spcBef>
              <a:buClr>
                <a:schemeClr val="accent2">
                  <a:lumMod val="50000"/>
                </a:schemeClr>
              </a:buClr>
              <a:buSzPct val="103000"/>
            </a:pPr>
            <a:r>
              <a:rPr lang="uk-UA" spc="-20" dirty="0" smtClean="0">
                <a:latin typeface="Times New Roman" pitchFamily="18" charset="0"/>
                <a:cs typeface="Times New Roman" pitchFamily="18" charset="0"/>
              </a:rPr>
              <a:t>    підвищеної складності, </a:t>
            </a:r>
          </a:p>
          <a:p>
            <a:pPr>
              <a:spcBef>
                <a:spcPts val="0"/>
              </a:spcBef>
              <a:buClr>
                <a:schemeClr val="accent2">
                  <a:lumMod val="50000"/>
                </a:schemeClr>
              </a:buClr>
              <a:buSzPct val="103000"/>
            </a:pPr>
            <a:r>
              <a:rPr lang="uk-UA" dirty="0" smtClean="0">
                <a:latin typeface="Times New Roman" pitchFamily="18" charset="0"/>
                <a:cs typeface="Times New Roman" pitchFamily="18" charset="0"/>
              </a:rPr>
              <a:t>    з критичними статтями,</a:t>
            </a:r>
          </a:p>
          <a:p>
            <a:pPr>
              <a:spcBef>
                <a:spcPts val="0"/>
              </a:spcBef>
              <a:buClr>
                <a:schemeClr val="accent2">
                  <a:lumMod val="50000"/>
                </a:schemeClr>
              </a:buClr>
              <a:buSzPct val="103000"/>
            </a:pPr>
            <a:r>
              <a:rPr lang="uk-UA" dirty="0" smtClean="0">
                <a:latin typeface="Times New Roman" pitchFamily="18" charset="0"/>
                <a:cs typeface="Times New Roman" pitchFamily="18" charset="0"/>
              </a:rPr>
              <a:t>    </a:t>
            </a:r>
            <a:r>
              <a:rPr lang="uk-UA" spc="-20" dirty="0" smtClean="0">
                <a:latin typeface="Times New Roman" pitchFamily="18" charset="0"/>
                <a:cs typeface="Times New Roman" pitchFamily="18" charset="0"/>
              </a:rPr>
              <a:t>листуванням письменників</a:t>
            </a:r>
            <a:r>
              <a:rPr lang="uk-UA" dirty="0" smtClean="0">
                <a:latin typeface="Times New Roman" pitchFamily="18" charset="0"/>
                <a:cs typeface="Times New Roman" pitchFamily="18" charset="0"/>
              </a:rPr>
              <a:t>,</a:t>
            </a:r>
          </a:p>
          <a:p>
            <a:pPr>
              <a:spcBef>
                <a:spcPts val="0"/>
              </a:spcBef>
              <a:buClr>
                <a:schemeClr val="accent2">
                  <a:lumMod val="50000"/>
                </a:schemeClr>
              </a:buClr>
              <a:buSzPct val="103000"/>
            </a:pPr>
            <a:r>
              <a:rPr lang="uk-UA" dirty="0" smtClean="0">
                <a:latin typeface="Times New Roman" pitchFamily="18" charset="0"/>
                <a:cs typeface="Times New Roman" pitchFamily="18" charset="0"/>
              </a:rPr>
              <a:t>    спогадами про них);</a:t>
            </a:r>
          </a:p>
          <a:p>
            <a:pPr lvl="0">
              <a:spcBef>
                <a:spcPts val="0"/>
              </a:spcBef>
              <a:buClr>
                <a:schemeClr val="accent2">
                  <a:lumMod val="50000"/>
                </a:schemeClr>
              </a:buClr>
              <a:buSzPct val="103000"/>
              <a:buFont typeface="Wingdings" pitchFamily="2" charset="2"/>
              <a:buChar char="§"/>
            </a:pPr>
            <a:r>
              <a:rPr lang="uk-UA" dirty="0" smtClean="0">
                <a:latin typeface="Times New Roman" pitchFamily="18" charset="0"/>
                <a:cs typeface="Times New Roman" pitchFamily="18" charset="0"/>
              </a:rPr>
              <a:t>  </a:t>
            </a:r>
            <a:r>
              <a:rPr lang="uk-UA" dirty="0" err="1" smtClean="0">
                <a:latin typeface="Times New Roman" pitchFamily="18" charset="0"/>
                <a:cs typeface="Times New Roman" pitchFamily="18" charset="0"/>
              </a:rPr>
              <a:t>уроки-</a:t>
            </a:r>
            <a:r>
              <a:rPr lang="uk-UA" dirty="0" smtClean="0">
                <a:latin typeface="Times New Roman" pitchFamily="18" charset="0"/>
                <a:cs typeface="Times New Roman" pitchFamily="18" charset="0"/>
              </a:rPr>
              <a:t> дискусії;</a:t>
            </a:r>
          </a:p>
          <a:p>
            <a:pPr lvl="0">
              <a:spcBef>
                <a:spcPts val="0"/>
              </a:spcBef>
              <a:buClr>
                <a:schemeClr val="accent2">
                  <a:lumMod val="50000"/>
                </a:schemeClr>
              </a:buClr>
              <a:buSzPct val="103000"/>
              <a:buFont typeface="Wingdings" pitchFamily="2" charset="2"/>
              <a:buChar char="§"/>
            </a:pPr>
            <a:r>
              <a:rPr lang="uk-UA" dirty="0" smtClean="0">
                <a:latin typeface="Times New Roman" pitchFamily="18" charset="0"/>
                <a:cs typeface="Times New Roman" pitchFamily="18" charset="0"/>
              </a:rPr>
              <a:t>  </a:t>
            </a:r>
            <a:r>
              <a:rPr lang="uk-UA" spc="-30" dirty="0" smtClean="0">
                <a:latin typeface="Times New Roman" pitchFamily="18" charset="0"/>
                <a:cs typeface="Times New Roman" pitchFamily="18" charset="0"/>
              </a:rPr>
              <a:t>уроки-лекції </a:t>
            </a:r>
            <a:r>
              <a:rPr lang="uk-UA" spc="-30" dirty="0" smtClean="0">
                <a:latin typeface="Times New Roman" pitchFamily="18" charset="0"/>
                <a:cs typeface="Times New Roman" pitchFamily="18" charset="0"/>
              </a:rPr>
              <a:t> </a:t>
            </a:r>
            <a:r>
              <a:rPr lang="uk-UA" spc="-30" dirty="0" smtClean="0">
                <a:latin typeface="Times New Roman" pitchFamily="18" charset="0"/>
                <a:cs typeface="Times New Roman" pitchFamily="18" charset="0"/>
              </a:rPr>
              <a:t> з теорії </a:t>
            </a:r>
            <a:r>
              <a:rPr lang="uk-UA" spc="-30" dirty="0" smtClean="0">
                <a:latin typeface="Times New Roman" pitchFamily="18" charset="0"/>
                <a:cs typeface="Times New Roman" pitchFamily="18" charset="0"/>
              </a:rPr>
              <a:t>літератури.</a:t>
            </a:r>
            <a:endParaRPr lang="uk-UA" spc="-30" dirty="0" smtClean="0">
              <a:latin typeface="Times New Roman" pitchFamily="18" charset="0"/>
              <a:cs typeface="Times New Roman" pitchFamily="18" charset="0"/>
            </a:endParaRPr>
          </a:p>
          <a:p>
            <a:pPr lvl="0" indent="432000">
              <a:spcBef>
                <a:spcPts val="0"/>
              </a:spcBef>
              <a:buClr>
                <a:schemeClr val="accent2">
                  <a:lumMod val="50000"/>
                </a:schemeClr>
              </a:buClr>
              <a:buSzPct val="103000"/>
              <a:buFont typeface="Wingdings" pitchFamily="2" charset="2"/>
              <a:buChar char="§"/>
            </a:pPr>
            <a:endParaRPr kumimoji="0" lang="uk-UA" sz="1600" b="0" i="0" u="none" strike="noStrike" kern="1200" cap="none" spc="0" normalizeH="0" noProof="0" dirty="0" smtClean="0">
              <a:ln>
                <a:noFill/>
              </a:ln>
              <a:solidFill>
                <a:schemeClr val="tx1"/>
              </a:solidFill>
              <a:effectLst/>
              <a:uLnTx/>
              <a:uFillTx/>
              <a:latin typeface="Times New Roman" pitchFamily="18" charset="0"/>
              <a:cs typeface="Times New Roman" pitchFamily="18" charset="0"/>
            </a:endParaRPr>
          </a:p>
        </p:txBody>
      </p:sp>
      <p:sp>
        <p:nvSpPr>
          <p:cNvPr id="10" name="Содержимое 1"/>
          <p:cNvSpPr txBox="1">
            <a:spLocks/>
          </p:cNvSpPr>
          <p:nvPr/>
        </p:nvSpPr>
        <p:spPr bwMode="auto">
          <a:xfrm>
            <a:off x="285720" y="142852"/>
            <a:ext cx="8501122" cy="1785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indent="432000" algn="just">
              <a:spcBef>
                <a:spcPts val="0"/>
              </a:spcBef>
              <a:buClr>
                <a:schemeClr val="accent1"/>
              </a:buClr>
              <a:buSzPct val="68000"/>
            </a:pPr>
            <a:r>
              <a:rPr lang="uk-UA" sz="3600" b="1" dirty="0" smtClean="0">
                <a:solidFill>
                  <a:srgbClr val="C00000"/>
                </a:solidFill>
                <a:latin typeface="+mn-lt"/>
                <a:cs typeface="Times New Roman" pitchFamily="18" charset="0"/>
              </a:rPr>
              <a:t>Д</a:t>
            </a:r>
            <a:r>
              <a:rPr lang="uk-UA" dirty="0" smtClean="0">
                <a:latin typeface="Times New Roman" pitchFamily="18" charset="0"/>
                <a:cs typeface="Times New Roman" pitchFamily="18" charset="0"/>
              </a:rPr>
              <a:t>уже </a:t>
            </a:r>
            <a:r>
              <a:rPr lang="uk-UA" dirty="0" smtClean="0">
                <a:latin typeface="Times New Roman" pitchFamily="18" charset="0"/>
                <a:cs typeface="Times New Roman" pitchFamily="18" charset="0"/>
              </a:rPr>
              <a:t>важливо організувати насичену позаурочну діяльність, </a:t>
            </a:r>
            <a:r>
              <a:rPr lang="uk-UA" dirty="0" smtClean="0">
                <a:latin typeface="Times New Roman" pitchFamily="18" charset="0"/>
                <a:cs typeface="Times New Roman" pitchFamily="18" charset="0"/>
              </a:rPr>
              <a:t>адже</a:t>
            </a:r>
            <a:r>
              <a:rPr lang="uk-UA" dirty="0" smtClean="0">
                <a:latin typeface="Times New Roman" pitchFamily="18" charset="0"/>
                <a:cs typeface="Times New Roman" pitchFamily="18" charset="0"/>
              </a:rPr>
              <a:t> </a:t>
            </a:r>
            <a:r>
              <a:rPr lang="uk-UA" dirty="0" smtClean="0">
                <a:latin typeface="Times New Roman" pitchFamily="18" charset="0"/>
                <a:cs typeface="Times New Roman" pitchFamily="18" charset="0"/>
              </a:rPr>
              <a:t>педагогічний супровід розвитку здібних і обдарованих дітей починається все ж на уроці, і головним у системі роботи є самореалізація учнів. Робота зі здібними і обдарованими дітьми потребує тривалого часу і певної стратегії: від завдань репродуктивного характеру слід рухатися до формування навичок самостійного аналізу та створення творчих робіт різноманітних жанрів. Вважаємо виправданим підхід, коли в роботі з такими дітьми, що мають дуже високу мотивацію до отримання знань у певній галузі, використовуються такі форми:</a:t>
            </a:r>
          </a:p>
          <a:p>
            <a:pPr lvl="0" indent="432000">
              <a:spcBef>
                <a:spcPts val="0"/>
              </a:spcBef>
              <a:buClr>
                <a:schemeClr val="accent1"/>
              </a:buClr>
              <a:buSzPct val="68000"/>
            </a:pPr>
            <a:endParaRPr lang="uk-UA" sz="1600" dirty="0" smtClean="0">
              <a:latin typeface="Times New Roman" pitchFamily="18" charset="0"/>
              <a:cs typeface="Times New Roman" pitchFamily="18" charset="0"/>
            </a:endParaRPr>
          </a:p>
          <a:p>
            <a:pPr lvl="0" indent="432000">
              <a:spcBef>
                <a:spcPts val="0"/>
              </a:spcBef>
              <a:buClr>
                <a:schemeClr val="accent1"/>
              </a:buClr>
              <a:buSzPct val="68000"/>
            </a:pPr>
            <a:endParaRPr lang="uk-UA" sz="1400" dirty="0" smtClean="0"/>
          </a:p>
        </p:txBody>
      </p:sp>
      <p:sp>
        <p:nvSpPr>
          <p:cNvPr id="6" name="Номер слайда 5"/>
          <p:cNvSpPr>
            <a:spLocks noGrp="1"/>
          </p:cNvSpPr>
          <p:nvPr>
            <p:ph type="sldNum" sz="quarter" idx="12"/>
          </p:nvPr>
        </p:nvSpPr>
        <p:spPr/>
        <p:txBody>
          <a:bodyPr/>
          <a:lstStyle/>
          <a:p>
            <a:pPr>
              <a:defRPr/>
            </a:pPr>
            <a:fld id="{41E785AC-8CA9-4C18-A807-9CD434A52917}" type="slidenum">
              <a:rPr lang="uk-UA" smtClean="0"/>
              <a:pPr>
                <a:defRPr/>
              </a:pPr>
              <a:t>5</a:t>
            </a:fld>
            <a:endParaRPr lang="uk-UA"/>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4" name="Содержимое 1"/>
          <p:cNvSpPr txBox="1">
            <a:spLocks/>
          </p:cNvSpPr>
          <p:nvPr/>
        </p:nvSpPr>
        <p:spPr>
          <a:xfrm>
            <a:off x="428625" y="4929188"/>
            <a:ext cx="8143875" cy="1714500"/>
          </a:xfrm>
          <a:prstGeom prst="rect">
            <a:avLst/>
          </a:prstGeom>
        </p:spPr>
        <p:txBody>
          <a:bodyPr>
            <a:normAutofit/>
          </a:bodyPr>
          <a:lstStyle/>
          <a:p>
            <a:pPr marL="365760" indent="-256032" algn="just" fontAlgn="auto">
              <a:spcBef>
                <a:spcPts val="400"/>
              </a:spcBef>
              <a:spcAft>
                <a:spcPts val="0"/>
              </a:spcAft>
              <a:buClr>
                <a:schemeClr val="accent1"/>
              </a:buClr>
              <a:buSzPct val="68000"/>
              <a:buFont typeface="Wingdings 3"/>
              <a:buChar char=""/>
              <a:defRPr/>
            </a:pPr>
            <a:endParaRPr lang="uk-UA" sz="2700" dirty="0">
              <a:latin typeface="+mn-lt"/>
              <a:cs typeface="+mn-cs"/>
            </a:endParaRPr>
          </a:p>
        </p:txBody>
      </p:sp>
      <p:sp>
        <p:nvSpPr>
          <p:cNvPr id="5" name="Содержимое 4"/>
          <p:cNvSpPr>
            <a:spLocks noGrp="1"/>
          </p:cNvSpPr>
          <p:nvPr>
            <p:ph idx="1"/>
          </p:nvPr>
        </p:nvSpPr>
        <p:spPr>
          <a:xfrm>
            <a:off x="500034" y="285728"/>
            <a:ext cx="8186766" cy="6000792"/>
          </a:xfrm>
        </p:spPr>
        <p:txBody>
          <a:bodyPr/>
          <a:lstStyle/>
          <a:p>
            <a:pPr marL="0" indent="432000" algn="just">
              <a:spcBef>
                <a:spcPts val="0"/>
              </a:spcBef>
              <a:buNone/>
            </a:pPr>
            <a:r>
              <a:rPr lang="uk-UA" sz="1600" dirty="0" smtClean="0">
                <a:latin typeface="Times New Roman" pitchFamily="18" charset="0"/>
                <a:cs typeface="Times New Roman" pitchFamily="18" charset="0"/>
              </a:rPr>
              <a:t>Ми проводимо різноманітні заняття: </a:t>
            </a:r>
          </a:p>
          <a:p>
            <a:pPr marL="720000" indent="432000" algn="just">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компаративні уроки («Українські переклади сонетів Шекспіра», «Дві комедії: «Міщанин-шляхтич» Мольєра та «Мартин Боруля » Карпенка-Карого»,  «Трагедія закоханих: «Ромео і Джульєтта»  Вільяма Шекспіра і «Тіні забутих предків» Михайла Коцюбинського »;</a:t>
            </a:r>
          </a:p>
          <a:p>
            <a:pPr marL="720000" indent="432000" algn="just">
              <a:spcBef>
                <a:spcPts val="0"/>
              </a:spcBef>
              <a:buClr>
                <a:schemeClr val="accent2">
                  <a:lumMod val="50000"/>
                </a:schemeClr>
              </a:buClr>
              <a:buSzPct val="100000"/>
              <a:buFont typeface="Wingdings" pitchFamily="2" charset="2"/>
              <a:buChar char="§"/>
            </a:pPr>
            <a:r>
              <a:rPr lang="uk-UA" sz="1600" dirty="0" smtClean="0">
                <a:latin typeface="Times New Roman" pitchFamily="18" charset="0"/>
                <a:cs typeface="Times New Roman" pitchFamily="18" charset="0"/>
              </a:rPr>
              <a:t>уроки-презентації книги («Життєпис А. Міцкевича за книгою М. </a:t>
            </a:r>
            <a:r>
              <a:rPr lang="uk-UA" sz="1600" dirty="0" err="1" smtClean="0">
                <a:latin typeface="Times New Roman" pitchFamily="18" charset="0"/>
                <a:cs typeface="Times New Roman" pitchFamily="18" charset="0"/>
              </a:rPr>
              <a:t>Яструна</a:t>
            </a:r>
            <a:r>
              <a:rPr lang="uk-UA" sz="1600" dirty="0" smtClean="0">
                <a:latin typeface="Times New Roman" pitchFamily="18" charset="0"/>
                <a:cs typeface="Times New Roman" pitchFamily="18" charset="0"/>
              </a:rPr>
              <a:t>», </a:t>
            </a:r>
            <a:r>
              <a:rPr lang="uk-UA" sz="1600" dirty="0" smtClean="0">
                <a:latin typeface="Times New Roman" pitchFamily="18" charset="0"/>
                <a:cs typeface="Times New Roman" pitchFamily="18" charset="0"/>
              </a:rPr>
              <a:t>«</a:t>
            </a:r>
            <a:r>
              <a:rPr lang="uk-UA" sz="1600" dirty="0" smtClean="0">
                <a:latin typeface="Times New Roman" pitchFamily="18" charset="0"/>
                <a:cs typeface="Times New Roman" pitchFamily="18" charset="0"/>
              </a:rPr>
              <a:t>Казки Оскара Уайльда»), </a:t>
            </a:r>
          </a:p>
          <a:p>
            <a:pPr marL="720000" indent="432000" algn="just">
              <a:spcBef>
                <a:spcPts val="0"/>
              </a:spcBef>
              <a:buClr>
                <a:schemeClr val="accent2">
                  <a:lumMod val="50000"/>
                </a:schemeClr>
              </a:buClr>
              <a:buSzPct val="101000"/>
              <a:buFont typeface="Wingdings" pitchFamily="2" charset="2"/>
              <a:buChar char="§"/>
            </a:pPr>
            <a:r>
              <a:rPr lang="uk-UA" sz="1600" dirty="0" smtClean="0">
                <a:latin typeface="Times New Roman" pitchFamily="18" charset="0"/>
                <a:cs typeface="Times New Roman" pitchFamily="18" charset="0"/>
              </a:rPr>
              <a:t>уроки-портрети («Поет-гуманіст </a:t>
            </a:r>
            <a:r>
              <a:rPr lang="uk-UA" sz="1600" dirty="0" err="1" smtClean="0">
                <a:latin typeface="Times New Roman" pitchFamily="18" charset="0"/>
                <a:cs typeface="Times New Roman" pitchFamily="18" charset="0"/>
              </a:rPr>
              <a:t>Франческо</a:t>
            </a:r>
            <a:r>
              <a:rPr lang="uk-UA" sz="1600" dirty="0" smtClean="0">
                <a:latin typeface="Times New Roman" pitchFamily="18" charset="0"/>
                <a:cs typeface="Times New Roman" pitchFamily="18" charset="0"/>
              </a:rPr>
              <a:t> Петрарка», «Джордж Байрон – поет-бунтівник», «Оноре Бальзак – великий письменник-реаліст</a:t>
            </a:r>
            <a:r>
              <a:rPr lang="uk-UA" sz="1600" dirty="0" smtClean="0">
                <a:latin typeface="Times New Roman" pitchFamily="18" charset="0"/>
                <a:cs typeface="Times New Roman" pitchFamily="18" charset="0"/>
              </a:rPr>
              <a:t>»)</a:t>
            </a:r>
            <a:endParaRPr lang="uk-UA" sz="1600" dirty="0" smtClean="0">
              <a:latin typeface="Times New Roman" pitchFamily="18" charset="0"/>
              <a:cs typeface="Times New Roman" pitchFamily="18" charset="0"/>
            </a:endParaRPr>
          </a:p>
          <a:p>
            <a:pPr marL="720000" indent="432000" algn="just">
              <a:spcBef>
                <a:spcPts val="0"/>
              </a:spcBef>
              <a:buClr>
                <a:schemeClr val="accent2">
                  <a:lumMod val="50000"/>
                </a:schemeClr>
              </a:buClr>
              <a:buSzPct val="101000"/>
              <a:buFont typeface="Wingdings" pitchFamily="2" charset="2"/>
              <a:buChar char="§"/>
            </a:pPr>
            <a:r>
              <a:rPr lang="uk-UA" sz="1600" dirty="0" smtClean="0">
                <a:latin typeface="Times New Roman" pitchFamily="18" charset="0"/>
                <a:cs typeface="Times New Roman" pitchFamily="18" charset="0"/>
              </a:rPr>
              <a:t>уроки-дослідження («В театрі «Глобус», «</a:t>
            </a:r>
            <a:r>
              <a:rPr lang="uk-UA" sz="1600" dirty="0" smtClean="0">
                <a:latin typeface="Times New Roman" pitchFamily="18" charset="0"/>
                <a:cs typeface="Times New Roman" pitchFamily="18" charset="0"/>
              </a:rPr>
              <a:t>Микола Гоголь </a:t>
            </a:r>
            <a:r>
              <a:rPr lang="uk-UA" sz="1600" dirty="0" smtClean="0">
                <a:latin typeface="Times New Roman" pitchFamily="18" charset="0"/>
                <a:cs typeface="Times New Roman" pitchFamily="18" charset="0"/>
              </a:rPr>
              <a:t>і </a:t>
            </a:r>
            <a:r>
              <a:rPr lang="uk-UA" sz="1600" dirty="0" smtClean="0">
                <a:latin typeface="Times New Roman" pitchFamily="18" charset="0"/>
                <a:cs typeface="Times New Roman" pitchFamily="18" charset="0"/>
              </a:rPr>
              <a:t>Україна</a:t>
            </a:r>
            <a:r>
              <a:rPr lang="uk-UA" sz="1600" dirty="0" smtClean="0">
                <a:latin typeface="Times New Roman" pitchFamily="18" charset="0"/>
                <a:cs typeface="Times New Roman" pitchFamily="18" charset="0"/>
              </a:rPr>
              <a:t>»);</a:t>
            </a:r>
            <a:endParaRPr lang="uk-UA" sz="1600" dirty="0" smtClean="0">
              <a:latin typeface="Times New Roman" pitchFamily="18" charset="0"/>
              <a:cs typeface="Times New Roman" pitchFamily="18" charset="0"/>
            </a:endParaRPr>
          </a:p>
          <a:p>
            <a:pPr marL="720000" indent="432000" algn="just">
              <a:spcBef>
                <a:spcPts val="0"/>
              </a:spcBef>
              <a:buClr>
                <a:schemeClr val="accent2">
                  <a:lumMod val="50000"/>
                </a:schemeClr>
              </a:buClr>
              <a:buSzPct val="101000"/>
              <a:buFont typeface="Wingdings" pitchFamily="2" charset="2"/>
              <a:buChar char="§"/>
            </a:pPr>
            <a:r>
              <a:rPr lang="uk-UA" sz="1600" dirty="0" smtClean="0">
                <a:latin typeface="Times New Roman" pitchFamily="18" charset="0"/>
                <a:cs typeface="Times New Roman" pitchFamily="18" charset="0"/>
              </a:rPr>
              <a:t>уроки виразного читання;</a:t>
            </a:r>
          </a:p>
          <a:p>
            <a:pPr marL="720000" indent="432000" algn="just">
              <a:spcBef>
                <a:spcPts val="0"/>
              </a:spcBef>
              <a:buClr>
                <a:schemeClr val="accent2">
                  <a:lumMod val="50000"/>
                </a:schemeClr>
              </a:buClr>
              <a:buSzPct val="101000"/>
              <a:buFont typeface="Wingdings" pitchFamily="2" charset="2"/>
              <a:buChar char="§"/>
            </a:pPr>
            <a:r>
              <a:rPr lang="uk-UA" sz="1600" dirty="0" smtClean="0">
                <a:latin typeface="Times New Roman" pitchFamily="18" charset="0"/>
                <a:cs typeface="Times New Roman" pitchFamily="18" charset="0"/>
              </a:rPr>
              <a:t>уроки-заліки тощо. </a:t>
            </a:r>
          </a:p>
          <a:p>
            <a:pPr marL="0" indent="468000" algn="just">
              <a:spcBef>
                <a:spcPts val="0"/>
              </a:spcBef>
              <a:buNone/>
            </a:pPr>
            <a:r>
              <a:rPr lang="uk-UA" sz="1600" dirty="0" smtClean="0">
                <a:latin typeface="Times New Roman" pitchFamily="18" charset="0"/>
                <a:cs typeface="Times New Roman" pitchFamily="18" charset="0"/>
              </a:rPr>
              <a:t>Широко застосовуємо такі інтерактивні форми:  комп’ютерні тести, захист науково-дослідницьких робіт (проектів).  </a:t>
            </a:r>
          </a:p>
          <a:p>
            <a:pPr marL="0" indent="468000" algn="just">
              <a:spcBef>
                <a:spcPts val="0"/>
              </a:spcBef>
              <a:buNone/>
            </a:pPr>
            <a:r>
              <a:rPr lang="ru-RU" sz="1600" dirty="0" err="1" smtClean="0">
                <a:latin typeface="Times New Roman" pitchFamily="18" charset="0"/>
                <a:cs typeface="Times New Roman" pitchFamily="18" charset="0"/>
              </a:rPr>
              <a:t>Учні</a:t>
            </a:r>
            <a:r>
              <a:rPr lang="ru-RU" sz="1600" dirty="0" smtClean="0">
                <a:latin typeface="Times New Roman" pitchFamily="18" charset="0"/>
                <a:cs typeface="Times New Roman" pitchFamily="18" charset="0"/>
              </a:rPr>
              <a:t> систематично </a:t>
            </a:r>
            <a:r>
              <a:rPr lang="uk-UA" sz="1600" dirty="0" smtClean="0">
                <a:latin typeface="Times New Roman" pitchFamily="18" charset="0"/>
                <a:cs typeface="Times New Roman" pitchFamily="18" charset="0"/>
              </a:rPr>
              <a:t>отримують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випереджуючі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різнорівневі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завдання</a:t>
            </a:r>
            <a:r>
              <a:rPr lang="ru-RU" sz="1600" dirty="0" smtClean="0">
                <a:latin typeface="Times New Roman" pitchFamily="18" charset="0"/>
                <a:cs typeface="Times New Roman" pitchFamily="18" charset="0"/>
              </a:rPr>
              <a:t> для  </a:t>
            </a:r>
            <a:r>
              <a:rPr lang="ru-RU" sz="1600" dirty="0" err="1" smtClean="0">
                <a:latin typeface="Times New Roman" pitchFamily="18" charset="0"/>
                <a:cs typeface="Times New Roman" pitchFamily="18" charset="0"/>
              </a:rPr>
              <a:t>підготовки</a:t>
            </a:r>
            <a:r>
              <a:rPr lang="ru-RU" sz="1600" dirty="0" smtClean="0">
                <a:latin typeface="Times New Roman" pitchFamily="18" charset="0"/>
                <a:cs typeface="Times New Roman" pitchFamily="18" charset="0"/>
              </a:rPr>
              <a:t> до уроку. </a:t>
            </a:r>
          </a:p>
          <a:p>
            <a:pPr marL="0" indent="468000" algn="just">
              <a:spcBef>
                <a:spcPts val="0"/>
              </a:spcBef>
              <a:buNone/>
            </a:pPr>
            <a:r>
              <a:rPr lang="ru-RU" sz="1600" dirty="0" smtClean="0">
                <a:latin typeface="Times New Roman" pitchFamily="18" charset="0"/>
                <a:cs typeface="Times New Roman" pitchFamily="18" charset="0"/>
              </a:rPr>
              <a:t>При </a:t>
            </a:r>
            <a:r>
              <a:rPr lang="ru-RU" sz="1600" dirty="0" err="1" smtClean="0">
                <a:latin typeface="Times New Roman" pitchFamily="18" charset="0"/>
                <a:cs typeface="Times New Roman" pitchFamily="18" charset="0"/>
              </a:rPr>
              <a:t>організації</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роботи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підручником</a:t>
            </a:r>
            <a:r>
              <a:rPr lang="ru-RU" sz="1600" dirty="0" smtClean="0">
                <a:latin typeface="Times New Roman" pitchFamily="18" charset="0"/>
                <a:cs typeface="Times New Roman" pitchFamily="18" charset="0"/>
              </a:rPr>
              <a:t> </a:t>
            </a:r>
            <a:r>
              <a:rPr lang="uk-UA" sz="1600" dirty="0" smtClean="0">
                <a:latin typeface="Times New Roman" pitchFamily="18" charset="0"/>
                <a:cs typeface="Times New Roman" pitchFamily="18" charset="0"/>
              </a:rPr>
              <a:t>вважаємо важливим</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дати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цільові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настанови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показати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цінність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знань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поставити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пізнавальні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завдання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що</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розвивають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активне</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мислення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учнів</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привертають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увагу</a:t>
            </a:r>
            <a:r>
              <a:rPr lang="ru-RU" sz="1600" dirty="0" smtClean="0">
                <a:latin typeface="Times New Roman" pitchFamily="18" charset="0"/>
                <a:cs typeface="Times New Roman" pitchFamily="18" charset="0"/>
              </a:rPr>
              <a:t> до  </a:t>
            </a:r>
            <a:r>
              <a:rPr lang="ru-RU" sz="1600" dirty="0" err="1" smtClean="0">
                <a:latin typeface="Times New Roman" pitchFamily="18" charset="0"/>
                <a:cs typeface="Times New Roman" pitchFamily="18" charset="0"/>
              </a:rPr>
              <a:t>незвичайних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фактів</a:t>
            </a:r>
            <a:r>
              <a:rPr lang="ru-RU" sz="1600" dirty="0" smtClean="0">
                <a:latin typeface="Times New Roman" pitchFamily="18" charset="0"/>
                <a:cs typeface="Times New Roman" pitchFamily="18" charset="0"/>
              </a:rPr>
              <a:t>. При </a:t>
            </a:r>
            <a:r>
              <a:rPr lang="ru-RU" sz="1600" dirty="0" err="1" smtClean="0">
                <a:latin typeface="Times New Roman" pitchFamily="18" charset="0"/>
                <a:cs typeface="Times New Roman" pitchFamily="18" charset="0"/>
              </a:rPr>
              <a:t>підготовці</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завдань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учні</a:t>
            </a:r>
            <a:r>
              <a:rPr lang="ru-RU" sz="1600" dirty="0" smtClean="0">
                <a:latin typeface="Times New Roman" pitchFamily="18" charset="0"/>
                <a:cs typeface="Times New Roman" pitchFamily="18" charset="0"/>
              </a:rPr>
              <a:t> часто </a:t>
            </a:r>
            <a:r>
              <a:rPr lang="ru-RU" sz="1600" dirty="0" err="1" smtClean="0">
                <a:latin typeface="Times New Roman" pitchFamily="18" charset="0"/>
                <a:cs typeface="Times New Roman" pitchFamily="18" charset="0"/>
              </a:rPr>
              <a:t>мають</a:t>
            </a:r>
            <a:r>
              <a:rPr lang="ru-RU" sz="1600" dirty="0" smtClean="0">
                <a:latin typeface="Times New Roman" pitchFamily="18" charset="0"/>
                <a:cs typeface="Times New Roman" pitchFamily="18" charset="0"/>
              </a:rPr>
              <a:t> не просто </a:t>
            </a:r>
            <a:r>
              <a:rPr lang="ru-RU" sz="1600" dirty="0" err="1" smtClean="0">
                <a:latin typeface="Times New Roman" pitchFamily="18" charset="0"/>
                <a:cs typeface="Times New Roman" pitchFamily="18" charset="0"/>
              </a:rPr>
              <a:t>опрацювати</a:t>
            </a:r>
            <a:r>
              <a:rPr lang="ru-RU" sz="16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матеріал</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підручника</a:t>
            </a:r>
            <a:r>
              <a:rPr lang="ru-RU" sz="1600" dirty="0" smtClean="0">
                <a:latin typeface="Times New Roman" pitchFamily="18" charset="0"/>
                <a:cs typeface="Times New Roman" pitchFamily="18" charset="0"/>
              </a:rPr>
              <a:t>, а </a:t>
            </a:r>
            <a:r>
              <a:rPr lang="ru-RU" sz="1600" dirty="0" err="1" smtClean="0">
                <a:latin typeface="Times New Roman" pitchFamily="18" charset="0"/>
                <a:cs typeface="Times New Roman" pitchFamily="18" charset="0"/>
              </a:rPr>
              <a:t>й</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додаткову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літературу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відвідати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бібліотеку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скористатися</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інформацією</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Інтернету</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періодичних</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видань</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узагальнити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зібраний</a:t>
            </a:r>
            <a:endParaRPr lang="ru-RU" sz="1600" dirty="0" smtClean="0">
              <a:latin typeface="Times New Roman" pitchFamily="18" charset="0"/>
              <a:cs typeface="Times New Roman" pitchFamily="18" charset="0"/>
            </a:endParaRPr>
          </a:p>
          <a:p>
            <a:pPr marL="0" indent="468000" algn="just">
              <a:spcBef>
                <a:spcPts val="0"/>
              </a:spcBef>
              <a:buNone/>
            </a:pP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матеріал</a:t>
            </a:r>
            <a:r>
              <a:rPr lang="ru-RU" sz="1600" dirty="0" smtClean="0">
                <a:latin typeface="Times New Roman" pitchFamily="18" charset="0"/>
                <a:cs typeface="Times New Roman" pitchFamily="18" charset="0"/>
              </a:rPr>
              <a:t>, </a:t>
            </a:r>
            <a:r>
              <a:rPr lang="uk-UA" sz="1600" dirty="0" smtClean="0">
                <a:latin typeface="Times New Roman" pitchFamily="18" charset="0"/>
                <a:cs typeface="Times New Roman" pitchFamily="18" charset="0"/>
              </a:rPr>
              <a:t>зробити</a:t>
            </a:r>
            <a:r>
              <a:rPr lang="ru-RU" sz="1600" dirty="0" smtClean="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висновки</a:t>
            </a:r>
            <a:r>
              <a:rPr lang="ru-RU" sz="1600" dirty="0" smtClean="0">
                <a:latin typeface="Times New Roman" pitchFamily="18" charset="0"/>
                <a:cs typeface="Times New Roman" pitchFamily="18" charset="0"/>
              </a:rPr>
              <a:t>.</a:t>
            </a:r>
            <a:endParaRPr lang="uk-UA" sz="1600" dirty="0" smtClean="0">
              <a:latin typeface="Times New Roman" pitchFamily="18" charset="0"/>
              <a:cs typeface="Times New Roman" pitchFamily="18" charset="0"/>
            </a:endParaRPr>
          </a:p>
          <a:p>
            <a:pPr marL="0" indent="468000" algn="just">
              <a:spcBef>
                <a:spcPts val="0"/>
              </a:spcBef>
            </a:pPr>
            <a:endParaRPr lang="uk-UA" sz="1600" dirty="0">
              <a:latin typeface="Times New Roman" pitchFamily="18" charset="0"/>
              <a:cs typeface="Times New Roman" pitchFamily="18" charset="0"/>
            </a:endParaRPr>
          </a:p>
        </p:txBody>
      </p:sp>
      <p:sp>
        <p:nvSpPr>
          <p:cNvPr id="6" name="Номер слайда 5"/>
          <p:cNvSpPr>
            <a:spLocks noGrp="1"/>
          </p:cNvSpPr>
          <p:nvPr>
            <p:ph type="sldNum" sz="quarter" idx="12"/>
          </p:nvPr>
        </p:nvSpPr>
        <p:spPr/>
        <p:txBody>
          <a:bodyPr/>
          <a:lstStyle/>
          <a:p>
            <a:pPr>
              <a:defRPr/>
            </a:pPr>
            <a:fld id="{41E785AC-8CA9-4C18-A807-9CD434A52917}" type="slidenum">
              <a:rPr lang="uk-UA" smtClean="0"/>
              <a:pPr>
                <a:defRPr/>
              </a:pPr>
              <a:t>6</a:t>
            </a:fld>
            <a:endParaRPr lang="uk-UA"/>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323528" y="-47128"/>
            <a:ext cx="8501122"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Для актуалізації знань учнів та оперативної</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перевірки засвоєння прочитаного</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твору </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застосовуємо різноманітні форми роботи з класом: літературні диктанти (</a:t>
            </a:r>
            <a:r>
              <a:rPr lang="ru-RU" sz="2000" dirty="0" err="1" smtClean="0">
                <a:latin typeface="Times New Roman" pitchFamily="18" charset="0"/>
                <a:ea typeface="Times New Roman" pitchFamily="18" charset="0"/>
                <a:cs typeface="Times New Roman" pitchFamily="18" charset="0"/>
              </a:rPr>
              <a:t>наприклад</a:t>
            </a:r>
            <a:r>
              <a:rPr lang="ru-RU" sz="2000" dirty="0" smtClean="0">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дописати слова, яких не вистачає з контексту), визначення імені персонажу за фрагментом тексту, запитання для бесіди,</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тестування,</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експрес-опитування,</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провокаційні</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завдання</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«Знайди</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помилку», «Порушена послідовність» (перевірка знання учнями художнього тексту – розкласти фрагменти тексту в авторському варіанті).</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При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використанні</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прийому</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Знайди</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помилку</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(за</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20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творчістю</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Шиллера, Гете, Сервантеса,</a:t>
            </a:r>
            <a:r>
              <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Пушкіна</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Гоголя, </a:t>
            </a:r>
            <a:r>
              <a:rPr lang="uk-UA" sz="2000" dirty="0" smtClean="0">
                <a:latin typeface="Times New Roman" pitchFamily="18" charset="0"/>
                <a:ea typeface="Times New Roman" pitchFamily="18" charset="0"/>
                <a:cs typeface="Times New Roman" pitchFamily="18" charset="0"/>
              </a:rPr>
              <a:t>Оноре де Бальзака</a:t>
            </a:r>
            <a:r>
              <a:rPr kumimoji="0" lang="ru-RU"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учитель пропонує учням внести виправлення в біографічний нарис </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про письменника</a:t>
            </a:r>
            <a:r>
              <a:rPr kumimoji="0" lang="uk-UA"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де навмисно зроблено помилки. </a:t>
            </a:r>
            <a:endParaRPr kumimoji="0" lang="uk-UA"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Rectangle 1"/>
          <p:cNvSpPr>
            <a:spLocks noChangeArrowheads="1"/>
          </p:cNvSpPr>
          <p:nvPr/>
        </p:nvSpPr>
        <p:spPr bwMode="auto">
          <a:xfrm>
            <a:off x="467544" y="3414192"/>
            <a:ext cx="8462744"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indent="432000" algn="just">
              <a:spcBef>
                <a:spcPts val="0"/>
              </a:spcBef>
              <a:buNone/>
            </a:pPr>
            <a:r>
              <a:rPr lang="uk-UA" sz="2000" dirty="0" smtClean="0">
                <a:latin typeface="Times New Roman" pitchFamily="18" charset="0"/>
                <a:ea typeface="Academia Libera" pitchFamily="18" charset="0"/>
                <a:cs typeface="Times New Roman" pitchFamily="18" charset="0"/>
              </a:rPr>
              <a:t>Обдарованих</a:t>
            </a:r>
            <a:r>
              <a:rPr lang="uk-UA" sz="2000" dirty="0" smtClean="0">
                <a:latin typeface="Times New Roman" pitchFamily="18" charset="0"/>
                <a:ea typeface="Academia Libera" pitchFamily="18" charset="0"/>
                <a:cs typeface="Times New Roman" pitchFamily="18" charset="0"/>
              </a:rPr>
              <a:t> </a:t>
            </a:r>
            <a:r>
              <a:rPr lang="uk-UA" sz="2000" dirty="0" smtClean="0">
                <a:latin typeface="Times New Roman" pitchFamily="18" charset="0"/>
                <a:ea typeface="Academia Libera" pitchFamily="18" charset="0"/>
                <a:cs typeface="Times New Roman" pitchFamily="18" charset="0"/>
              </a:rPr>
              <a:t>учнів </a:t>
            </a:r>
            <a:r>
              <a:rPr lang="uk-UA" sz="2000" dirty="0" smtClean="0">
                <a:latin typeface="Times New Roman" pitchFamily="18" charset="0"/>
                <a:ea typeface="Academia Libera" pitchFamily="18" charset="0"/>
                <a:cs typeface="Times New Roman" pitchFamily="18" charset="0"/>
              </a:rPr>
              <a:t>необхідно </a:t>
            </a:r>
            <a:r>
              <a:rPr lang="uk-UA" sz="2000" dirty="0" smtClean="0">
                <a:latin typeface="Times New Roman" pitchFamily="18" charset="0"/>
                <a:ea typeface="Academia Libera" pitchFamily="18" charset="0"/>
                <a:cs typeface="Times New Roman" pitchFamily="18" charset="0"/>
              </a:rPr>
              <a:t> </a:t>
            </a:r>
            <a:r>
              <a:rPr lang="uk-UA" sz="2000" dirty="0" smtClean="0">
                <a:latin typeface="Times New Roman" pitchFamily="18" charset="0"/>
                <a:ea typeface="Academia Libera" pitchFamily="18" charset="0"/>
                <a:cs typeface="Times New Roman" pitchFamily="18" charset="0"/>
              </a:rPr>
              <a:t>постійно спрямовувати на </a:t>
            </a:r>
            <a:r>
              <a:rPr lang="uk-UA" sz="2000" dirty="0" smtClean="0">
                <a:latin typeface="Times New Roman" pitchFamily="18" charset="0"/>
                <a:ea typeface="Academia Libera" pitchFamily="18" charset="0"/>
                <a:cs typeface="Times New Roman" pitchFamily="18" charset="0"/>
              </a:rPr>
              <a:t>якісне</a:t>
            </a:r>
            <a:r>
              <a:rPr lang="uk-UA" sz="2000" dirty="0" smtClean="0">
                <a:latin typeface="Times New Roman" pitchFamily="18" charset="0"/>
                <a:ea typeface="Academia Libera" pitchFamily="18" charset="0"/>
                <a:cs typeface="Times New Roman" pitchFamily="18" charset="0"/>
              </a:rPr>
              <a:t> </a:t>
            </a:r>
            <a:r>
              <a:rPr lang="uk-UA" sz="2000" dirty="0" smtClean="0">
                <a:latin typeface="Times New Roman" pitchFamily="18" charset="0"/>
                <a:ea typeface="Academia Libera" pitchFamily="18" charset="0"/>
                <a:cs typeface="Times New Roman" pitchFamily="18" charset="0"/>
              </a:rPr>
              <a:t>виконання індивідуальних практичних завдань (за картками). Деякі завдання можуть бути виконаними  безпосередньо на уроці. Інші потребують </a:t>
            </a:r>
            <a:r>
              <a:rPr lang="uk-UA" sz="2000" dirty="0" smtClean="0">
                <a:latin typeface="Times New Roman" pitchFamily="18" charset="0"/>
                <a:ea typeface="Academia Libera" pitchFamily="18" charset="0"/>
                <a:cs typeface="Times New Roman" pitchFamily="18" charset="0"/>
              </a:rPr>
              <a:t> тривалої роботи  з використанням додаткових джерел інформування. Виробляються навички опрацювання художніх </a:t>
            </a:r>
            <a:r>
              <a:rPr lang="uk-UA" sz="2000" dirty="0" smtClean="0">
                <a:latin typeface="Times New Roman" pitchFamily="18" charset="0"/>
                <a:ea typeface="Academia Libera" pitchFamily="18" charset="0"/>
                <a:cs typeface="Times New Roman" pitchFamily="18" charset="0"/>
              </a:rPr>
              <a:t>та </a:t>
            </a:r>
            <a:r>
              <a:rPr lang="uk-UA" sz="2000" dirty="0" smtClean="0">
                <a:latin typeface="Times New Roman" pitchFamily="18" charset="0"/>
                <a:ea typeface="Academia Libera" pitchFamily="18" charset="0"/>
                <a:cs typeface="Times New Roman" pitchFamily="18" charset="0"/>
              </a:rPr>
              <a:t> наукових текстів.</a:t>
            </a:r>
            <a:endParaRPr kumimoji="0" lang="uk-UA"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Номер слайда 7"/>
          <p:cNvSpPr>
            <a:spLocks noGrp="1"/>
          </p:cNvSpPr>
          <p:nvPr>
            <p:ph type="sldNum" sz="quarter" idx="12"/>
          </p:nvPr>
        </p:nvSpPr>
        <p:spPr/>
        <p:txBody>
          <a:bodyPr/>
          <a:lstStyle/>
          <a:p>
            <a:pPr>
              <a:defRPr/>
            </a:pPr>
            <a:fld id="{41E785AC-8CA9-4C18-A807-9CD434A52917}" type="slidenum">
              <a:rPr lang="uk-UA" smtClean="0"/>
              <a:pPr>
                <a:defRPr/>
              </a:pPr>
              <a:t>7</a:t>
            </a:fld>
            <a:endParaRPr lang="uk-UA"/>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32769" name="Picture 1" descr="D:\Users\Папа\Documents\Pictures\полка-2.jpg"/>
          <p:cNvPicPr>
            <a:picLocks noGrp="1" noChangeAspect="1" noChangeArrowheads="1"/>
          </p:cNvPicPr>
          <p:nvPr>
            <p:ph idx="1"/>
          </p:nvPr>
        </p:nvPicPr>
        <p:blipFill>
          <a:blip r:embed="rId4" cstate="print"/>
          <a:srcRect t="19328" r="3125" b="14699"/>
          <a:stretch>
            <a:fillRect/>
          </a:stretch>
        </p:blipFill>
        <p:spPr bwMode="auto">
          <a:xfrm rot="5400000">
            <a:off x="-908473" y="2051425"/>
            <a:ext cx="5757874" cy="2940860"/>
          </a:xfrm>
          <a:prstGeom prst="rect">
            <a:avLst/>
          </a:prstGeom>
          <a:ln>
            <a:noFill/>
          </a:ln>
          <a:effectLst>
            <a:outerShdw blurRad="292100" dist="139700" dir="2700000" algn="tl" rotWithShape="0">
              <a:srgbClr val="333333">
                <a:alpha val="65000"/>
              </a:srgbClr>
            </a:outerShdw>
          </a:effectLst>
        </p:spPr>
      </p:pic>
      <p:sp>
        <p:nvSpPr>
          <p:cNvPr id="4" name="Содержимое 4"/>
          <p:cNvSpPr txBox="1">
            <a:spLocks/>
          </p:cNvSpPr>
          <p:nvPr/>
        </p:nvSpPr>
        <p:spPr bwMode="auto">
          <a:xfrm>
            <a:off x="3643306" y="285728"/>
            <a:ext cx="5043494" cy="60007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468000" algn="just" defTabSz="914400" rtl="0" eaLnBrk="1" fontAlgn="base" latinLnBrk="0" hangingPunct="1">
              <a:lnSpc>
                <a:spcPct val="100000"/>
              </a:lnSpc>
              <a:spcBef>
                <a:spcPts val="0"/>
              </a:spcBef>
              <a:spcAft>
                <a:spcPct val="0"/>
              </a:spcAft>
              <a:buClr>
                <a:schemeClr val="accent1"/>
              </a:buClr>
              <a:buSzPct val="68000"/>
              <a:buFont typeface="Wingdings 3" pitchFamily="18" charset="2"/>
              <a:buChar char=""/>
              <a:tabLst/>
              <a:defRPr/>
            </a:pPr>
            <a:endParaRPr kumimoji="0" lang="uk-UA" sz="16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39937" name="Rectangle 1"/>
          <p:cNvSpPr>
            <a:spLocks noChangeArrowheads="1"/>
          </p:cNvSpPr>
          <p:nvPr/>
        </p:nvSpPr>
        <p:spPr bwMode="auto">
          <a:xfrm>
            <a:off x="4143372" y="357166"/>
            <a:ext cx="4643470" cy="63094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algn="ctr"/>
            <a:r>
              <a:rPr lang="uk-UA" sz="2400" dirty="0" smtClean="0">
                <a:latin typeface="Academia Libera" pitchFamily="18" charset="0"/>
                <a:ea typeface="Academia Libera" pitchFamily="18" charset="0"/>
                <a:cs typeface="Academia Libera" pitchFamily="18" charset="0"/>
              </a:rPr>
              <a:t>Зразки  практичних завдань</a:t>
            </a:r>
            <a:endParaRPr lang="en-US" sz="2400" dirty="0" smtClean="0">
              <a:latin typeface="Academia Libera" pitchFamily="18" charset="0"/>
              <a:ea typeface="Academia Libera" pitchFamily="18" charset="0"/>
              <a:cs typeface="Academia Libera" pitchFamily="18" charset="0"/>
            </a:endParaRPr>
          </a:p>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1.</a:t>
            </a:r>
          </a:p>
          <a:p>
            <a:pPr marL="0" indent="432000" algn="just">
              <a:spcBef>
                <a:spcPts val="0"/>
              </a:spcBef>
              <a:buNone/>
            </a:pPr>
            <a:r>
              <a:rPr lang="ru-RU" sz="1400" dirty="0" err="1" smtClean="0">
                <a:latin typeface="Arial Narrow" pitchFamily="34" charset="0"/>
                <a:ea typeface="Academia Libera" pitchFamily="18" charset="0"/>
                <a:cs typeface="Times New Roman" pitchFamily="18" charset="0"/>
              </a:rPr>
              <a:t>Складіть</a:t>
            </a:r>
            <a:r>
              <a:rPr lang="ru-RU" sz="1400" dirty="0" smtClean="0">
                <a:latin typeface="Arial Narrow" pitchFamily="34" charset="0"/>
                <a:ea typeface="Academia Libera" pitchFamily="18" charset="0"/>
                <a:cs typeface="Times New Roman" pitchFamily="18" charset="0"/>
              </a:rPr>
              <a:t> кластер «</a:t>
            </a:r>
            <a:r>
              <a:rPr lang="ru-RU" sz="1400" dirty="0" err="1" smtClean="0">
                <a:latin typeface="Arial Narrow" pitchFamily="34" charset="0"/>
                <a:ea typeface="Academia Libera" pitchFamily="18" charset="0"/>
                <a:cs typeface="Times New Roman" pitchFamily="18" charset="0"/>
              </a:rPr>
              <a:t>Життя</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і</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творчість</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Вільяма</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Шекспіра</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Обов</a:t>
            </a:r>
            <a:r>
              <a:rPr lang="en-US" sz="1400" dirty="0" smtClean="0">
                <a:latin typeface="Arial Narrow" pitchFamily="34" charset="0"/>
                <a:ea typeface="Academia Libera" pitchFamily="18" charset="0"/>
                <a:cs typeface="Times New Roman" pitchFamily="18" charset="0"/>
              </a:rPr>
              <a:t>’</a:t>
            </a:r>
            <a:r>
              <a:rPr lang="uk-UA" sz="1400" dirty="0" err="1" smtClean="0">
                <a:latin typeface="Arial Narrow" pitchFamily="34" charset="0"/>
                <a:ea typeface="Academia Libera" pitchFamily="18" charset="0"/>
                <a:cs typeface="Times New Roman" pitchFamily="18" charset="0"/>
              </a:rPr>
              <a:t>язково</a:t>
            </a:r>
            <a:r>
              <a:rPr lang="uk-UA" sz="1400" dirty="0" smtClean="0">
                <a:latin typeface="Arial Narrow" pitchFamily="34" charset="0"/>
                <a:ea typeface="Academia Libera" pitchFamily="18" charset="0"/>
                <a:cs typeface="Times New Roman" pitchFamily="18" charset="0"/>
              </a:rPr>
              <a:t> розкрийте три періоди творчості великого  драматурга.                                                                         (</a:t>
            </a:r>
            <a:r>
              <a:rPr lang="ru-RU" sz="1400" dirty="0" smtClean="0">
                <a:latin typeface="Arial Narrow" pitchFamily="34" charset="0"/>
                <a:ea typeface="Academia Libera" pitchFamily="18" charset="0"/>
                <a:cs typeface="Times New Roman" pitchFamily="18" charset="0"/>
              </a:rPr>
              <a:t>8 </a:t>
            </a:r>
            <a:r>
              <a:rPr lang="ru-RU" sz="1400" dirty="0" err="1" smtClean="0">
                <a:latin typeface="Arial Narrow" pitchFamily="34" charset="0"/>
                <a:ea typeface="Academia Libera" pitchFamily="18" charset="0"/>
                <a:cs typeface="Times New Roman" pitchFamily="18" charset="0"/>
              </a:rPr>
              <a:t>клас</a:t>
            </a:r>
            <a:r>
              <a:rPr lang="ru-RU" sz="1400" dirty="0" smtClean="0">
                <a:latin typeface="Arial Narrow" pitchFamily="34" charset="0"/>
                <a:ea typeface="Academia Libera" pitchFamily="18" charset="0"/>
                <a:cs typeface="Times New Roman" pitchFamily="18" charset="0"/>
              </a:rPr>
              <a:t>)</a:t>
            </a:r>
            <a:endParaRPr lang="ru-RU" sz="1400" i="1" dirty="0" smtClean="0">
              <a:latin typeface="Times New Roman" pitchFamily="18" charset="0"/>
              <a:ea typeface="Academia Libera" pitchFamily="18" charset="0"/>
              <a:cs typeface="Times New Roman" pitchFamily="18" charset="0"/>
            </a:endParaRPr>
          </a:p>
          <a:p>
            <a:pPr marL="0" indent="432000" algn="just">
              <a:spcBef>
                <a:spcPts val="0"/>
              </a:spcBef>
              <a:buNone/>
            </a:pPr>
            <a:endParaRPr lang="ru-RU" sz="500" i="1" dirty="0" smtClean="0">
              <a:latin typeface="Times New Roman" pitchFamily="18" charset="0"/>
              <a:ea typeface="Academia Libera" pitchFamily="18" charset="0"/>
              <a:cs typeface="Times New Roman" pitchFamily="18" charset="0"/>
            </a:endParaRPr>
          </a:p>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2.</a:t>
            </a:r>
          </a:p>
          <a:p>
            <a:pPr marL="0" indent="432000" algn="just">
              <a:spcBef>
                <a:spcPts val="0"/>
              </a:spcBef>
              <a:buNone/>
            </a:pPr>
            <a:r>
              <a:rPr lang="ru-RU" sz="1400" dirty="0" err="1" smtClean="0">
                <a:latin typeface="Arial Narrow" pitchFamily="34" charset="0"/>
                <a:ea typeface="Academia Libera" pitchFamily="18" charset="0"/>
                <a:cs typeface="Times New Roman" pitchFamily="18" charset="0"/>
              </a:rPr>
              <a:t>Відомий</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свого</a:t>
            </a:r>
            <a:r>
              <a:rPr lang="ru-RU" sz="1400" dirty="0" smtClean="0">
                <a:latin typeface="Arial Narrow" pitchFamily="34" charset="0"/>
                <a:ea typeface="Academia Libera" pitchFamily="18" charset="0"/>
                <a:cs typeface="Times New Roman" pitchFamily="18" charset="0"/>
              </a:rPr>
              <a:t> часу </a:t>
            </a:r>
            <a:r>
              <a:rPr lang="ru-RU" sz="1400" dirty="0" err="1" smtClean="0">
                <a:latin typeface="Arial Narrow" pitchFamily="34" charset="0"/>
                <a:ea typeface="Academia Libera" pitchFamily="18" charset="0"/>
                <a:cs typeface="Times New Roman" pitchFamily="18" charset="0"/>
              </a:rPr>
              <a:t>літератор</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Микола</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Полєвой</a:t>
            </a:r>
            <a:r>
              <a:rPr lang="ru-RU" sz="1400" dirty="0" smtClean="0">
                <a:latin typeface="Arial Narrow" pitchFamily="34" charset="0"/>
                <a:ea typeface="Academia Libera" pitchFamily="18" charset="0"/>
                <a:cs typeface="Times New Roman" pitchFamily="18" charset="0"/>
              </a:rPr>
              <a:t> назвав роман у </a:t>
            </a:r>
            <a:r>
              <a:rPr lang="ru-RU" sz="1400" dirty="0" err="1" smtClean="0">
                <a:latin typeface="Arial Narrow" pitchFamily="34" charset="0"/>
                <a:ea typeface="Academia Libera" pitchFamily="18" charset="0"/>
                <a:cs typeface="Times New Roman" pitchFamily="18" charset="0"/>
              </a:rPr>
              <a:t>віршах</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Олександра</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Пушкіна</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Євгеній</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Онєгін</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копальнею</a:t>
            </a:r>
            <a:r>
              <a:rPr lang="ru-RU" sz="1400" dirty="0" smtClean="0">
                <a:latin typeface="Arial Narrow" pitchFamily="34" charset="0"/>
                <a:ea typeface="Academia Libera" pitchFamily="18" charset="0"/>
                <a:cs typeface="Times New Roman" pitchFamily="18" charset="0"/>
              </a:rPr>
              <a:t> для </a:t>
            </a:r>
            <a:r>
              <a:rPr lang="ru-RU" sz="1400" dirty="0" err="1" smtClean="0">
                <a:latin typeface="Arial Narrow" pitchFamily="34" charset="0"/>
                <a:ea typeface="Academia Libera" pitchFamily="18" charset="0"/>
                <a:cs typeface="Times New Roman" pitchFamily="18" charset="0"/>
              </a:rPr>
              <a:t>епіграфів</a:t>
            </a:r>
            <a:r>
              <a:rPr lang="ru-RU" sz="1400" dirty="0" smtClean="0">
                <a:latin typeface="Arial Narrow" pitchFamily="34" charset="0"/>
                <a:ea typeface="Academia Libera" pitchFamily="18" charset="0"/>
                <a:cs typeface="Times New Roman" pitchFamily="18" charset="0"/>
              </a:rPr>
              <a:t>». Як </a:t>
            </a:r>
            <a:r>
              <a:rPr lang="ru-RU" sz="1400" dirty="0" err="1" smtClean="0">
                <a:latin typeface="Arial Narrow" pitchFamily="34" charset="0"/>
                <a:ea typeface="Academia Libera" pitchFamily="18" charset="0"/>
                <a:cs typeface="Times New Roman" pitchFamily="18" charset="0"/>
              </a:rPr>
              <a:t>ви</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вважаєте</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це</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позитивне</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визначення</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Знайдіть</a:t>
            </a:r>
            <a:r>
              <a:rPr lang="ru-RU" sz="1400" dirty="0" smtClean="0">
                <a:latin typeface="Arial Narrow" pitchFamily="34" charset="0"/>
                <a:ea typeface="Academia Libera" pitchFamily="18" charset="0"/>
                <a:cs typeface="Times New Roman" pitchFamily="18" charset="0"/>
              </a:rPr>
              <a:t> в </a:t>
            </a:r>
            <a:r>
              <a:rPr lang="ru-RU" sz="1400" dirty="0" err="1" smtClean="0">
                <a:latin typeface="Arial Narrow" pitchFamily="34" charset="0"/>
                <a:ea typeface="Academia Libera" pitchFamily="18" charset="0"/>
                <a:cs typeface="Times New Roman" pitchFamily="18" charset="0"/>
              </a:rPr>
              <a:t>тексті</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пушкінського</a:t>
            </a:r>
            <a:r>
              <a:rPr lang="ru-RU" sz="1400" dirty="0" smtClean="0">
                <a:latin typeface="Arial Narrow" pitchFamily="34" charset="0"/>
                <a:ea typeface="Academia Libera" pitchFamily="18" charset="0"/>
                <a:cs typeface="Times New Roman" pitchFamily="18" charset="0"/>
              </a:rPr>
              <a:t> роману рядки, </a:t>
            </a:r>
            <a:r>
              <a:rPr lang="ru-RU" sz="1400" dirty="0" err="1" smtClean="0">
                <a:latin typeface="Arial Narrow" pitchFamily="34" charset="0"/>
                <a:ea typeface="Academia Libera" pitchFamily="18" charset="0"/>
                <a:cs typeface="Times New Roman" pitchFamily="18" charset="0"/>
              </a:rPr>
              <a:t>котрі</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можна</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було</a:t>
            </a:r>
            <a:r>
              <a:rPr lang="ru-RU" sz="1400" dirty="0" smtClean="0">
                <a:latin typeface="Arial Narrow" pitchFamily="34" charset="0"/>
                <a:ea typeface="Academia Libera" pitchFamily="18" charset="0"/>
                <a:cs typeface="Times New Roman" pitchFamily="18" charset="0"/>
              </a:rPr>
              <a:t> б </a:t>
            </a:r>
            <a:r>
              <a:rPr lang="ru-RU" sz="1400" dirty="0" err="1" smtClean="0">
                <a:latin typeface="Arial Narrow" pitchFamily="34" charset="0"/>
                <a:ea typeface="Academia Libera" pitchFamily="18" charset="0"/>
                <a:cs typeface="Times New Roman" pitchFamily="18" charset="0"/>
              </a:rPr>
              <a:t>використати</a:t>
            </a:r>
            <a:r>
              <a:rPr lang="ru-RU" sz="1400" dirty="0" smtClean="0">
                <a:latin typeface="Arial Narrow" pitchFamily="34" charset="0"/>
                <a:ea typeface="Academia Libera" pitchFamily="18" charset="0"/>
                <a:cs typeface="Times New Roman" pitchFamily="18" charset="0"/>
              </a:rPr>
              <a:t> як </a:t>
            </a:r>
            <a:r>
              <a:rPr lang="ru-RU" sz="1400" dirty="0" err="1" smtClean="0">
                <a:latin typeface="Arial Narrow" pitchFamily="34" charset="0"/>
                <a:ea typeface="Academia Libera" pitchFamily="18" charset="0"/>
                <a:cs typeface="Times New Roman" pitchFamily="18" charset="0"/>
              </a:rPr>
              <a:t>епіграфи</a:t>
            </a:r>
            <a:r>
              <a:rPr lang="ru-RU" sz="1400" dirty="0" smtClean="0">
                <a:latin typeface="Arial Narrow" pitchFamily="34" charset="0"/>
                <a:ea typeface="Academia Libera" pitchFamily="18" charset="0"/>
                <a:cs typeface="Times New Roman" pitchFamily="18" charset="0"/>
              </a:rPr>
              <a:t> для </a:t>
            </a:r>
            <a:r>
              <a:rPr lang="ru-RU" sz="1400" dirty="0" err="1" smtClean="0">
                <a:latin typeface="Arial Narrow" pitchFamily="34" charset="0"/>
                <a:ea typeface="Academia Libera" pitchFamily="18" charset="0"/>
                <a:cs typeface="Times New Roman" pitchFamily="18" charset="0"/>
              </a:rPr>
              <a:t>інших</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творів</a:t>
            </a:r>
            <a:r>
              <a:rPr lang="ru-RU" sz="1400" dirty="0" smtClean="0">
                <a:latin typeface="Arial Narrow" pitchFamily="34" charset="0"/>
                <a:ea typeface="Academia Libera" pitchFamily="18" charset="0"/>
                <a:cs typeface="Times New Roman" pitchFamily="18" charset="0"/>
              </a:rPr>
              <a:t>.</a:t>
            </a:r>
          </a:p>
          <a:p>
            <a:pPr marL="0" indent="432000" algn="just">
              <a:spcBef>
                <a:spcPts val="0"/>
              </a:spcBef>
              <a:buNone/>
            </a:pPr>
            <a:r>
              <a:rPr lang="ru-RU" sz="1400" spc="-20" dirty="0" smtClean="0">
                <a:latin typeface="Arial Narrow" pitchFamily="34" charset="0"/>
                <a:ea typeface="Academia Libera" pitchFamily="18" charset="0"/>
                <a:cs typeface="Times New Roman" pitchFamily="18" charset="0"/>
              </a:rPr>
              <a:t>                                  </a:t>
            </a:r>
            <a:r>
              <a:rPr lang="uk-UA" sz="1400" spc="-20" dirty="0" smtClean="0">
                <a:latin typeface="Arial Narrow" pitchFamily="34" charset="0"/>
                <a:cs typeface="Times New Roman" pitchFamily="18" charset="0"/>
              </a:rPr>
              <a:t>                                                      </a:t>
            </a:r>
            <a:r>
              <a:rPr lang="ru-RU" sz="1400" dirty="0" smtClean="0">
                <a:latin typeface="Arial Narrow" pitchFamily="34" charset="0"/>
                <a:ea typeface="Academia Libera" pitchFamily="18" charset="0"/>
                <a:cs typeface="Times New Roman" pitchFamily="18" charset="0"/>
              </a:rPr>
              <a:t>(9 </a:t>
            </a:r>
            <a:r>
              <a:rPr lang="ru-RU" sz="1400" dirty="0" err="1" smtClean="0">
                <a:latin typeface="Arial Narrow" pitchFamily="34" charset="0"/>
                <a:ea typeface="Academia Libera" pitchFamily="18" charset="0"/>
                <a:cs typeface="Times New Roman" pitchFamily="18" charset="0"/>
              </a:rPr>
              <a:t>клас</a:t>
            </a:r>
            <a:r>
              <a:rPr lang="ru-RU" sz="1400" dirty="0" smtClean="0">
                <a:latin typeface="Arial Narrow" pitchFamily="34" charset="0"/>
                <a:ea typeface="Academia Libera" pitchFamily="18" charset="0"/>
                <a:cs typeface="Times New Roman" pitchFamily="18" charset="0"/>
              </a:rPr>
              <a:t>)</a:t>
            </a:r>
          </a:p>
          <a:p>
            <a:pPr marL="0" indent="432000" algn="just">
              <a:spcBef>
                <a:spcPts val="0"/>
              </a:spcBef>
              <a:buNone/>
            </a:pPr>
            <a:endParaRPr lang="ru-RU" sz="500" i="1" dirty="0" smtClean="0">
              <a:latin typeface="Times New Roman" pitchFamily="18" charset="0"/>
              <a:ea typeface="Academia Libera" pitchFamily="18" charset="0"/>
              <a:cs typeface="Times New Roman" pitchFamily="18" charset="0"/>
            </a:endParaRPr>
          </a:p>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3.</a:t>
            </a:r>
          </a:p>
          <a:p>
            <a:pPr marL="0" indent="432000" algn="just">
              <a:spcBef>
                <a:spcPts val="0"/>
              </a:spcBef>
              <a:buNone/>
            </a:pPr>
            <a:r>
              <a:rPr lang="ru-RU" sz="1400" dirty="0" err="1" smtClean="0">
                <a:latin typeface="Arial Narrow" pitchFamily="34" charset="0"/>
                <a:ea typeface="Academia Libera" pitchFamily="18" charset="0"/>
                <a:cs typeface="Times New Roman" pitchFamily="18" charset="0"/>
              </a:rPr>
              <a:t>Підготуйте</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повідомлення</a:t>
            </a:r>
            <a:r>
              <a:rPr lang="ru-RU" sz="1400" dirty="0" smtClean="0">
                <a:latin typeface="Arial Narrow" pitchFamily="34" charset="0"/>
                <a:ea typeface="Academia Libera" pitchFamily="18" charset="0"/>
                <a:cs typeface="Times New Roman" pitchFamily="18" charset="0"/>
              </a:rPr>
              <a:t> «У </a:t>
            </a:r>
            <a:r>
              <a:rPr lang="ru-RU" sz="1400" dirty="0" err="1" smtClean="0">
                <a:latin typeface="Arial Narrow" pitchFamily="34" charset="0"/>
                <a:ea typeface="Academia Libera" pitchFamily="18" charset="0"/>
                <a:cs typeface="Times New Roman" pitchFamily="18" charset="0"/>
              </a:rPr>
              <a:t>світі</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крилатих</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слів</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Пушкіна</a:t>
            </a:r>
            <a:r>
              <a:rPr lang="ru-RU" sz="1400" dirty="0" smtClean="0">
                <a:latin typeface="Arial Narrow" pitchFamily="34" charset="0"/>
                <a:ea typeface="Academia Libera" pitchFamily="18" charset="0"/>
                <a:cs typeface="Times New Roman" pitchFamily="18" charset="0"/>
              </a:rPr>
              <a:t> (за романом «</a:t>
            </a:r>
            <a:r>
              <a:rPr lang="ru-RU" sz="1400" dirty="0" err="1" smtClean="0">
                <a:latin typeface="Arial Narrow" pitchFamily="34" charset="0"/>
                <a:ea typeface="Academia Libera" pitchFamily="18" charset="0"/>
                <a:cs typeface="Times New Roman" pitchFamily="18" charset="0"/>
              </a:rPr>
              <a:t>Євгеній</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Онєгін</a:t>
            </a:r>
            <a:r>
              <a:rPr lang="ru-RU" sz="1400" dirty="0" smtClean="0">
                <a:latin typeface="Arial Narrow" pitchFamily="34" charset="0"/>
                <a:ea typeface="Academia Libera" pitchFamily="18" charset="0"/>
                <a:cs typeface="Times New Roman" pitchFamily="18" charset="0"/>
              </a:rPr>
              <a:t>»).                                          (9 </a:t>
            </a:r>
            <a:r>
              <a:rPr lang="ru-RU" sz="1400" dirty="0" err="1" smtClean="0">
                <a:latin typeface="Arial Narrow" pitchFamily="34" charset="0"/>
                <a:ea typeface="Academia Libera" pitchFamily="18" charset="0"/>
                <a:cs typeface="Times New Roman" pitchFamily="18" charset="0"/>
              </a:rPr>
              <a:t>клас</a:t>
            </a:r>
            <a:r>
              <a:rPr lang="ru-RU" sz="1400" dirty="0" smtClean="0">
                <a:latin typeface="Arial Narrow" pitchFamily="34" charset="0"/>
                <a:ea typeface="Academia Libera" pitchFamily="18" charset="0"/>
                <a:cs typeface="Times New Roman" pitchFamily="18" charset="0"/>
              </a:rPr>
              <a:t>)</a:t>
            </a:r>
          </a:p>
          <a:p>
            <a:pPr marL="0" indent="432000" algn="just">
              <a:spcBef>
                <a:spcPts val="0"/>
              </a:spcBef>
              <a:buNone/>
            </a:pPr>
            <a:endParaRPr lang="ru-RU" sz="500" i="1" dirty="0" smtClean="0">
              <a:latin typeface="Times New Roman" pitchFamily="18" charset="0"/>
              <a:ea typeface="Academia Libera" pitchFamily="18" charset="0"/>
              <a:cs typeface="Times New Roman" pitchFamily="18" charset="0"/>
            </a:endParaRPr>
          </a:p>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4.</a:t>
            </a:r>
          </a:p>
          <a:p>
            <a:pPr marL="0" indent="432000" algn="just">
              <a:spcBef>
                <a:spcPts val="0"/>
              </a:spcBef>
              <a:buNone/>
            </a:pPr>
            <a:r>
              <a:rPr lang="ru-RU" sz="1400" dirty="0" err="1" smtClean="0">
                <a:latin typeface="Arial Narrow" pitchFamily="34" charset="0"/>
                <a:ea typeface="Academia Libera" pitchFamily="18" charset="0"/>
                <a:cs typeface="Times New Roman" pitchFamily="18" charset="0"/>
              </a:rPr>
              <a:t>Складіть</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бібліографічний</a:t>
            </a:r>
            <a:r>
              <a:rPr lang="ru-RU" sz="1400" dirty="0" smtClean="0">
                <a:latin typeface="Arial Narrow" pitchFamily="34" charset="0"/>
                <a:ea typeface="Academia Libera" pitchFamily="18" charset="0"/>
                <a:cs typeface="Times New Roman" pitchFamily="18" charset="0"/>
              </a:rPr>
              <a:t> список </a:t>
            </a:r>
            <a:r>
              <a:rPr lang="ru-RU" sz="1400" dirty="0" err="1" smtClean="0">
                <a:latin typeface="Arial Narrow" pitchFamily="34" charset="0"/>
                <a:ea typeface="Academia Libera" pitchFamily="18" charset="0"/>
                <a:cs typeface="Times New Roman" pitchFamily="18" charset="0"/>
              </a:rPr>
              <a:t>досліджень</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монографій</a:t>
            </a:r>
            <a:r>
              <a:rPr lang="ru-RU" sz="1400" dirty="0" smtClean="0">
                <a:latin typeface="Arial Narrow" pitchFamily="34" charset="0"/>
                <a:ea typeface="Academia Libera" pitchFamily="18" charset="0"/>
                <a:cs typeface="Times New Roman" pitchFamily="18" charset="0"/>
              </a:rPr>
              <a:t>, статей) </a:t>
            </a:r>
            <a:r>
              <a:rPr lang="ru-RU" sz="1400" dirty="0" err="1" smtClean="0">
                <a:latin typeface="Arial Narrow" pitchFamily="34" charset="0"/>
                <a:ea typeface="Academia Libera" pitchFamily="18" charset="0"/>
                <a:cs typeface="Times New Roman" pitchFamily="18" charset="0"/>
              </a:rPr>
              <a:t>і</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науково-популярних</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праць</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присвячених</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творчості</a:t>
            </a:r>
            <a:r>
              <a:rPr lang="ru-RU" sz="1400" dirty="0" smtClean="0">
                <a:latin typeface="Arial Narrow" pitchFamily="34" charset="0"/>
                <a:ea typeface="Academia Libera" pitchFamily="18" charset="0"/>
                <a:cs typeface="Times New Roman" pitchFamily="18" charset="0"/>
              </a:rPr>
              <a:t> Джорджа Байрона (10 – 12 </a:t>
            </a:r>
            <a:r>
              <a:rPr lang="ru-RU" sz="1400" dirty="0" err="1" smtClean="0">
                <a:latin typeface="Arial Narrow" pitchFamily="34" charset="0"/>
                <a:ea typeface="Academia Libera" pitchFamily="18" charset="0"/>
                <a:cs typeface="Times New Roman" pitchFamily="18" charset="0"/>
              </a:rPr>
              <a:t>позицій</a:t>
            </a:r>
            <a:r>
              <a:rPr lang="ru-RU" sz="1400" dirty="0" smtClean="0">
                <a:latin typeface="Arial Narrow" pitchFamily="34" charset="0"/>
                <a:ea typeface="Academia Libera" pitchFamily="18" charset="0"/>
                <a:cs typeface="Times New Roman" pitchFamily="18" charset="0"/>
              </a:rPr>
              <a:t>).                 (9 </a:t>
            </a:r>
            <a:r>
              <a:rPr lang="ru-RU" sz="1400" dirty="0" err="1" smtClean="0">
                <a:latin typeface="Arial Narrow" pitchFamily="34" charset="0"/>
                <a:ea typeface="Academia Libera" pitchFamily="18" charset="0"/>
                <a:cs typeface="Times New Roman" pitchFamily="18" charset="0"/>
              </a:rPr>
              <a:t>клас</a:t>
            </a:r>
            <a:r>
              <a:rPr lang="ru-RU" sz="1400" dirty="0" smtClean="0">
                <a:latin typeface="Arial Narrow" pitchFamily="34" charset="0"/>
                <a:ea typeface="Academia Libera" pitchFamily="18" charset="0"/>
                <a:cs typeface="Times New Roman" pitchFamily="18" charset="0"/>
              </a:rPr>
              <a:t>)</a:t>
            </a:r>
          </a:p>
          <a:p>
            <a:pPr marL="0" indent="432000" algn="just">
              <a:spcBef>
                <a:spcPts val="0"/>
              </a:spcBef>
              <a:buNone/>
            </a:pPr>
            <a:endParaRPr lang="ru-RU" sz="500" i="1" dirty="0" smtClean="0">
              <a:latin typeface="Times New Roman" pitchFamily="18" charset="0"/>
              <a:ea typeface="Academia Libera" pitchFamily="18" charset="0"/>
              <a:cs typeface="Times New Roman" pitchFamily="18" charset="0"/>
            </a:endParaRPr>
          </a:p>
          <a:p>
            <a:pPr marL="0" indent="432000" algn="just">
              <a:spcBef>
                <a:spcPts val="0"/>
              </a:spcBef>
              <a:buNone/>
            </a:pPr>
            <a:r>
              <a:rPr lang="ru-RU" sz="1600" i="1" dirty="0" err="1" smtClean="0">
                <a:latin typeface="Times New Roman" pitchFamily="18" charset="0"/>
                <a:ea typeface="Academia Libera" pitchFamily="18" charset="0"/>
                <a:cs typeface="Times New Roman" pitchFamily="18" charset="0"/>
              </a:rPr>
              <a:t>Завдання</a:t>
            </a:r>
            <a:r>
              <a:rPr lang="ru-RU" sz="1600" i="1" dirty="0" smtClean="0">
                <a:latin typeface="Times New Roman" pitchFamily="18" charset="0"/>
                <a:ea typeface="Academia Libera" pitchFamily="18" charset="0"/>
                <a:cs typeface="Times New Roman" pitchFamily="18" charset="0"/>
              </a:rPr>
              <a:t> 5.</a:t>
            </a:r>
          </a:p>
          <a:p>
            <a:pPr marL="0" indent="432000" algn="just">
              <a:spcBef>
                <a:spcPts val="0"/>
              </a:spcBef>
              <a:buNone/>
            </a:pPr>
            <a:r>
              <a:rPr lang="ru-RU" sz="1400" dirty="0" err="1" smtClean="0">
                <a:latin typeface="Arial Narrow" pitchFamily="34" charset="0"/>
                <a:ea typeface="Academia Libera" pitchFamily="18" charset="0"/>
                <a:cs typeface="Times New Roman" pitchFamily="18" charset="0"/>
              </a:rPr>
              <a:t>Уявіть</a:t>
            </a:r>
            <a:r>
              <a:rPr lang="ru-RU" sz="1400" dirty="0" smtClean="0">
                <a:latin typeface="Arial Narrow" pitchFamily="34" charset="0"/>
                <a:ea typeface="Academia Libera" pitchFamily="18" charset="0"/>
                <a:cs typeface="Times New Roman" pitchFamily="18" charset="0"/>
              </a:rPr>
              <a:t> себе учителем </a:t>
            </a:r>
            <a:r>
              <a:rPr lang="ru-RU" sz="1400" dirty="0" err="1" smtClean="0">
                <a:latin typeface="Arial Narrow" pitchFamily="34" charset="0"/>
                <a:ea typeface="Academia Libera" pitchFamily="18" charset="0"/>
                <a:cs typeface="Times New Roman" pitchFamily="18" charset="0"/>
              </a:rPr>
              <a:t>зарубіжної</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літератури</a:t>
            </a:r>
            <a:r>
              <a:rPr lang="ru-RU" sz="1400" dirty="0" smtClean="0">
                <a:latin typeface="Arial Narrow" pitchFamily="34" charset="0"/>
                <a:ea typeface="Academia Libera" pitchFamily="18" charset="0"/>
                <a:cs typeface="Times New Roman" pitchFamily="18" charset="0"/>
              </a:rPr>
              <a:t>. </a:t>
            </a:r>
            <a:r>
              <a:rPr lang="uk-UA" sz="1400" dirty="0" smtClean="0">
                <a:latin typeface="Arial Narrow" pitchFamily="34" charset="0"/>
              </a:rPr>
              <a:t>Складіть перелік понять і список імен письменників, з якими необхідно познайомитись учням для успішного оволодіння </a:t>
            </a:r>
            <a:r>
              <a:rPr lang="uk-UA" sz="1400" dirty="0" smtClean="0">
                <a:latin typeface="Arial Narrow" pitchFamily="34" charset="0"/>
              </a:rPr>
              <a:t>темою «Реалізм».</a:t>
            </a:r>
            <a:endParaRPr lang="uk-UA" sz="1400" dirty="0" smtClean="0">
              <a:latin typeface="Arial Narrow" pitchFamily="34" charset="0"/>
            </a:endParaRPr>
          </a:p>
          <a:p>
            <a:pPr marL="0" indent="432000" algn="just">
              <a:spcBef>
                <a:spcPts val="0"/>
              </a:spcBef>
              <a:buNone/>
            </a:pPr>
            <a:r>
              <a:rPr lang="ru-RU" sz="1400" dirty="0" smtClean="0">
                <a:latin typeface="Arial Narrow" pitchFamily="34" charset="0"/>
                <a:ea typeface="Academia Libera" pitchFamily="18" charset="0"/>
                <a:cs typeface="Times New Roman" pitchFamily="18" charset="0"/>
              </a:rPr>
              <a:t>                                                                                 </a:t>
            </a:r>
            <a:r>
              <a:rPr lang="ru-RU" sz="1400" dirty="0" smtClean="0">
                <a:latin typeface="Arial Narrow" pitchFamily="34" charset="0"/>
                <a:ea typeface="Academia Libera" pitchFamily="18" charset="0"/>
                <a:cs typeface="Times New Roman" pitchFamily="18" charset="0"/>
              </a:rPr>
              <a:t>(</a:t>
            </a:r>
            <a:r>
              <a:rPr lang="ru-RU" sz="1400" dirty="0" smtClean="0">
                <a:latin typeface="Arial Narrow" pitchFamily="34" charset="0"/>
                <a:ea typeface="Academia Libera" pitchFamily="18" charset="0"/>
                <a:cs typeface="Times New Roman" pitchFamily="18" charset="0"/>
              </a:rPr>
              <a:t>9</a:t>
            </a:r>
            <a:r>
              <a:rPr lang="ru-RU" sz="1400" dirty="0" smtClean="0">
                <a:latin typeface="Arial Narrow" pitchFamily="34" charset="0"/>
                <a:ea typeface="Academia Libera" pitchFamily="18" charset="0"/>
                <a:cs typeface="Times New Roman" pitchFamily="18" charset="0"/>
              </a:rPr>
              <a:t> </a:t>
            </a:r>
            <a:r>
              <a:rPr lang="ru-RU" sz="1400" dirty="0" err="1" smtClean="0">
                <a:latin typeface="Arial Narrow" pitchFamily="34" charset="0"/>
                <a:ea typeface="Academia Libera" pitchFamily="18" charset="0"/>
                <a:cs typeface="Times New Roman" pitchFamily="18" charset="0"/>
              </a:rPr>
              <a:t>клас</a:t>
            </a:r>
            <a:r>
              <a:rPr lang="ru-RU" sz="1400" dirty="0" smtClean="0">
                <a:latin typeface="Arial Narrow" pitchFamily="34" charset="0"/>
                <a:ea typeface="Academia Libera" pitchFamily="18" charset="0"/>
                <a:cs typeface="Times New Roman" pitchFamily="18" charset="0"/>
              </a:rPr>
              <a:t>)</a:t>
            </a:r>
          </a:p>
          <a:p>
            <a:pPr marL="0" indent="432000" algn="just">
              <a:spcBef>
                <a:spcPts val="0"/>
              </a:spcBef>
              <a:buNone/>
            </a:pPr>
            <a:endParaRPr kumimoji="0" lang="uk-UA" sz="1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5" name="Номер слайда 4"/>
          <p:cNvSpPr>
            <a:spLocks noGrp="1"/>
          </p:cNvSpPr>
          <p:nvPr>
            <p:ph type="sldNum" sz="quarter" idx="12"/>
          </p:nvPr>
        </p:nvSpPr>
        <p:spPr/>
        <p:txBody>
          <a:bodyPr/>
          <a:lstStyle/>
          <a:p>
            <a:pPr>
              <a:defRPr/>
            </a:pPr>
            <a:fld id="{41E785AC-8CA9-4C18-A807-9CD434A52917}" type="slidenum">
              <a:rPr lang="uk-UA" smtClean="0"/>
              <a:pPr>
                <a:defRPr/>
              </a:pPr>
              <a:t>8</a:t>
            </a:fld>
            <a:endParaRPr lang="uk-UA"/>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857752" y="142852"/>
            <a:ext cx="4000528" cy="6572296"/>
          </a:xfrm>
        </p:spPr>
        <p:txBody>
          <a:bodyPr/>
          <a:lstStyle/>
          <a:p>
            <a:pPr marL="0" indent="432000" algn="just">
              <a:spcBef>
                <a:spcPts val="0"/>
              </a:spcBef>
              <a:buNone/>
            </a:pPr>
            <a:r>
              <a:rPr lang="uk-UA" sz="2800" b="1" dirty="0" smtClean="0">
                <a:solidFill>
                  <a:srgbClr val="C00000"/>
                </a:solidFill>
                <a:cs typeface="Times New Roman" pitchFamily="18" charset="0"/>
              </a:rPr>
              <a:t>У</a:t>
            </a:r>
            <a:r>
              <a:rPr lang="uk-UA" sz="1600" dirty="0" smtClean="0">
                <a:latin typeface="Times New Roman" pitchFamily="18" charset="0"/>
                <a:cs typeface="Times New Roman" pitchFamily="18" charset="0"/>
              </a:rPr>
              <a:t>спішна робота на уроках української і зарубіжної літератури неможлива без різноманітних енциклопедій, спеціальних довідників і словників. Ми повсякчас використовуємо як універсальні видання, так і літературознавчі  словники:</a:t>
            </a:r>
            <a:endParaRPr lang="uk-UA" sz="500" dirty="0" smtClean="0">
              <a:latin typeface="Times New Roman" pitchFamily="18" charset="0"/>
              <a:cs typeface="Times New Roman" pitchFamily="18" charset="0"/>
            </a:endParaRPr>
          </a:p>
          <a:p>
            <a:pPr marL="0" indent="432000" algn="just">
              <a:spcBef>
                <a:spcPts val="0"/>
              </a:spcBef>
              <a:buNone/>
            </a:pPr>
            <a:endParaRPr lang="uk-UA" sz="500" dirty="0" smtClean="0">
              <a:latin typeface="Times New Roman" pitchFamily="18" charset="0"/>
              <a:cs typeface="Times New Roman" pitchFamily="18" charset="0"/>
            </a:endParaRPr>
          </a:p>
          <a:p>
            <a:pPr marL="180000" indent="180000" algn="just">
              <a:spcBef>
                <a:spcPts val="0"/>
              </a:spcBef>
              <a:buClr>
                <a:schemeClr val="accent2">
                  <a:lumMod val="50000"/>
                </a:schemeClr>
              </a:buClr>
              <a:buSzPct val="102000"/>
              <a:buFont typeface="Wingdings" pitchFamily="2" charset="2"/>
              <a:buChar char="§"/>
            </a:pPr>
            <a:r>
              <a:rPr lang="ru-RU" sz="1200" spc="-20" dirty="0" smtClean="0">
                <a:latin typeface="Times New Roman" pitchFamily="18" charset="0"/>
                <a:cs typeface="Times New Roman" pitchFamily="18" charset="0"/>
              </a:rPr>
              <a:t>Бандура О., Бандура Г. </a:t>
            </a:r>
            <a:r>
              <a:rPr lang="ru-RU" sz="1200" spc="-20" dirty="0" err="1" smtClean="0">
                <a:latin typeface="Times New Roman" pitchFamily="18" charset="0"/>
                <a:cs typeface="Times New Roman" pitchFamily="18" charset="0"/>
              </a:rPr>
              <a:t>Теорія</a:t>
            </a:r>
            <a:r>
              <a:rPr lang="ru-RU" sz="1200" spc="-20" dirty="0" smtClean="0">
                <a:latin typeface="Times New Roman" pitchFamily="18" charset="0"/>
                <a:cs typeface="Times New Roman" pitchFamily="18" charset="0"/>
              </a:rPr>
              <a:t> </a:t>
            </a:r>
            <a:r>
              <a:rPr lang="ru-RU" sz="1200" spc="-20" dirty="0" err="1" smtClean="0">
                <a:latin typeface="Times New Roman" pitchFamily="18" charset="0"/>
                <a:cs typeface="Times New Roman" pitchFamily="18" charset="0"/>
              </a:rPr>
              <a:t>літератури</a:t>
            </a:r>
            <a:r>
              <a:rPr lang="ru-RU" sz="1200" spc="-20" dirty="0" smtClean="0">
                <a:latin typeface="Times New Roman" pitchFamily="18" charset="0"/>
                <a:cs typeface="Times New Roman" pitchFamily="18" charset="0"/>
              </a:rPr>
              <a:t> в тезах </a:t>
            </a:r>
            <a:r>
              <a:rPr lang="ru-RU" sz="1200" spc="-20" dirty="0" err="1" smtClean="0">
                <a:latin typeface="Times New Roman" pitchFamily="18" charset="0"/>
                <a:cs typeface="Times New Roman" pitchFamily="18" charset="0"/>
              </a:rPr>
              <a:t>дефініціях</a:t>
            </a:r>
            <a:r>
              <a:rPr lang="ru-RU" sz="1200" spc="-20" dirty="0" smtClean="0">
                <a:latin typeface="Times New Roman" pitchFamily="18" charset="0"/>
                <a:cs typeface="Times New Roman" pitchFamily="18" charset="0"/>
              </a:rPr>
              <a:t>, </a:t>
            </a:r>
            <a:r>
              <a:rPr lang="ru-RU" sz="1200" spc="-20" dirty="0" err="1" smtClean="0">
                <a:latin typeface="Times New Roman" pitchFamily="18" charset="0"/>
                <a:cs typeface="Times New Roman" pitchFamily="18" charset="0"/>
              </a:rPr>
              <a:t>таблицях</a:t>
            </a:r>
            <a:r>
              <a:rPr lang="ru-RU" sz="1200" spc="-20" dirty="0" smtClean="0">
                <a:latin typeface="Times New Roman" pitchFamily="18" charset="0"/>
                <a:cs typeface="Times New Roman" pitchFamily="18" charset="0"/>
              </a:rPr>
              <a:t>: </a:t>
            </a:r>
            <a:r>
              <a:rPr lang="ru-RU" sz="1200" spc="-20" dirty="0" err="1" smtClean="0">
                <a:latin typeface="Times New Roman" pitchFamily="18" charset="0"/>
                <a:cs typeface="Times New Roman" pitchFamily="18" charset="0"/>
              </a:rPr>
              <a:t>навч</a:t>
            </a:r>
            <a:r>
              <a:rPr lang="ru-RU" sz="1200" spc="-20" dirty="0" smtClean="0">
                <a:latin typeface="Times New Roman" pitchFamily="18" charset="0"/>
                <a:cs typeface="Times New Roman" pitchFamily="18" charset="0"/>
              </a:rPr>
              <a:t>. </a:t>
            </a:r>
            <a:r>
              <a:rPr lang="ru-RU" sz="1200" spc="-20" dirty="0" err="1" smtClean="0">
                <a:latin typeface="Times New Roman" pitchFamily="18" charset="0"/>
                <a:cs typeface="Times New Roman" pitchFamily="18" charset="0"/>
              </a:rPr>
              <a:t>Довідник</a:t>
            </a:r>
            <a:r>
              <a:rPr lang="ru-RU" sz="1200" spc="-20" dirty="0" smtClean="0">
                <a:latin typeface="Times New Roman" pitchFamily="18" charset="0"/>
                <a:cs typeface="Times New Roman" pitchFamily="18" charset="0"/>
              </a:rPr>
              <a:t>. – К.: </a:t>
            </a:r>
            <a:r>
              <a:rPr lang="ru-RU" sz="1200" spc="-20" dirty="0" err="1" smtClean="0">
                <a:latin typeface="Times New Roman" pitchFamily="18" charset="0"/>
                <a:cs typeface="Times New Roman" pitchFamily="18" charset="0"/>
              </a:rPr>
              <a:t>Шкільний</a:t>
            </a:r>
            <a:r>
              <a:rPr lang="ru-RU" sz="1200" spc="-20" dirty="0" smtClean="0">
                <a:latin typeface="Times New Roman" pitchFamily="18" charset="0"/>
                <a:cs typeface="Times New Roman" pitchFamily="18" charset="0"/>
              </a:rPr>
              <a:t> </a:t>
            </a:r>
            <a:r>
              <a:rPr lang="ru-RU" sz="1200" spc="-20" dirty="0" err="1" smtClean="0">
                <a:latin typeface="Times New Roman" pitchFamily="18" charset="0"/>
                <a:cs typeface="Times New Roman" pitchFamily="18" charset="0"/>
              </a:rPr>
              <a:t>світ</a:t>
            </a:r>
            <a:r>
              <a:rPr lang="ru-RU" sz="1200" spc="-20" dirty="0" smtClean="0">
                <a:latin typeface="Times New Roman" pitchFamily="18" charset="0"/>
                <a:cs typeface="Times New Roman" pitchFamily="18" charset="0"/>
              </a:rPr>
              <a:t>, 2008. – 128 с. </a:t>
            </a:r>
            <a:endParaRPr lang="uk-UA" sz="1200" spc="-20" dirty="0" smtClean="0">
              <a:latin typeface="Times New Roman" pitchFamily="18" charset="0"/>
              <a:cs typeface="Times New Roman" pitchFamily="18" charset="0"/>
            </a:endParaRPr>
          </a:p>
          <a:p>
            <a:pPr marL="180000" indent="180000" algn="just">
              <a:spcBef>
                <a:spcPts val="0"/>
              </a:spcBef>
              <a:buClr>
                <a:schemeClr val="accent2">
                  <a:lumMod val="50000"/>
                </a:schemeClr>
              </a:buClr>
              <a:buSzPct val="102000"/>
              <a:buFont typeface="Wingdings" pitchFamily="2" charset="2"/>
              <a:buChar char="§"/>
            </a:pPr>
            <a:r>
              <a:rPr lang="uk-UA" sz="1200" dirty="0" smtClean="0">
                <a:latin typeface="Times New Roman" pitchFamily="18" charset="0"/>
                <a:cs typeface="Times New Roman" pitchFamily="18" charset="0"/>
              </a:rPr>
              <a:t>Галич О., </a:t>
            </a:r>
            <a:r>
              <a:rPr lang="uk-UA" sz="1200" dirty="0" err="1" smtClean="0">
                <a:latin typeface="Times New Roman" pitchFamily="18" charset="0"/>
                <a:cs typeface="Times New Roman" pitchFamily="18" charset="0"/>
              </a:rPr>
              <a:t>Назарець</a:t>
            </a:r>
            <a:r>
              <a:rPr lang="uk-UA" sz="1200" dirty="0" smtClean="0">
                <a:latin typeface="Times New Roman" pitchFamily="18" charset="0"/>
                <a:cs typeface="Times New Roman" pitchFamily="18" charset="0"/>
              </a:rPr>
              <a:t> В., Васильєв Є. Теорія літератури. – К.: Либідь, 2001. – 488 с.</a:t>
            </a:r>
          </a:p>
          <a:p>
            <a:pPr marL="180000" indent="180000" algn="just">
              <a:spcBef>
                <a:spcPts val="0"/>
              </a:spcBef>
              <a:buClr>
                <a:schemeClr val="accent2">
                  <a:lumMod val="50000"/>
                </a:schemeClr>
              </a:buClr>
              <a:buSzPct val="102000"/>
              <a:buFont typeface="Wingdings" pitchFamily="2" charset="2"/>
              <a:buChar char="§"/>
            </a:pPr>
            <a:r>
              <a:rPr lang="uk-UA" sz="1200" dirty="0" err="1" smtClean="0">
                <a:latin typeface="Times New Roman" pitchFamily="18" charset="0"/>
                <a:cs typeface="Times New Roman" pitchFamily="18" charset="0"/>
              </a:rPr>
              <a:t>Квятковський</a:t>
            </a:r>
            <a:r>
              <a:rPr lang="uk-UA" sz="1200" dirty="0" smtClean="0">
                <a:latin typeface="Times New Roman" pitchFamily="18" charset="0"/>
                <a:cs typeface="Times New Roman" pitchFamily="18" charset="0"/>
              </a:rPr>
              <a:t> А. П. </a:t>
            </a:r>
            <a:r>
              <a:rPr lang="uk-UA" sz="1200" dirty="0" err="1" smtClean="0">
                <a:latin typeface="Times New Roman" pitchFamily="18" charset="0"/>
                <a:cs typeface="Times New Roman" pitchFamily="18" charset="0"/>
              </a:rPr>
              <a:t>Поэтический</a:t>
            </a:r>
            <a:r>
              <a:rPr lang="uk-UA" sz="1200" dirty="0" smtClean="0">
                <a:latin typeface="Times New Roman" pitchFamily="18" charset="0"/>
                <a:cs typeface="Times New Roman" pitchFamily="18" charset="0"/>
              </a:rPr>
              <a:t> </a:t>
            </a:r>
            <a:r>
              <a:rPr lang="uk-UA" sz="1200" dirty="0" err="1" smtClean="0">
                <a:latin typeface="Times New Roman" pitchFamily="18" charset="0"/>
                <a:cs typeface="Times New Roman" pitchFamily="18" charset="0"/>
              </a:rPr>
              <a:t>словарь</a:t>
            </a:r>
            <a:r>
              <a:rPr lang="uk-UA" sz="1200" dirty="0" smtClean="0">
                <a:latin typeface="Times New Roman" pitchFamily="18" charset="0"/>
                <a:cs typeface="Times New Roman" pitchFamily="18" charset="0"/>
              </a:rPr>
              <a:t>. – М.: СЭ, 1966. – 376 с.</a:t>
            </a:r>
          </a:p>
          <a:p>
            <a:pPr marL="180000" indent="180000" algn="just">
              <a:spcBef>
                <a:spcPts val="0"/>
              </a:spcBef>
              <a:buClr>
                <a:schemeClr val="accent2">
                  <a:lumMod val="50000"/>
                </a:schemeClr>
              </a:buClr>
              <a:buSzPct val="102000"/>
              <a:buFont typeface="Wingdings" pitchFamily="2" charset="2"/>
              <a:buChar char="§"/>
            </a:pPr>
            <a:r>
              <a:rPr lang="uk-UA" sz="1200" dirty="0" err="1" smtClean="0">
                <a:latin typeface="Times New Roman" pitchFamily="18" charset="0"/>
                <a:cs typeface="Times New Roman" pitchFamily="18" charset="0"/>
              </a:rPr>
              <a:t>Клековкін</a:t>
            </a:r>
            <a:r>
              <a:rPr lang="uk-UA" sz="1200" dirty="0" smtClean="0">
                <a:latin typeface="Times New Roman" pitchFamily="18" charset="0"/>
                <a:cs typeface="Times New Roman" pitchFamily="18" charset="0"/>
              </a:rPr>
              <a:t> О. </a:t>
            </a:r>
            <a:r>
              <a:rPr lang="en-US" sz="1200" dirty="0" smtClean="0">
                <a:latin typeface="Times New Roman" pitchFamily="18" charset="0"/>
                <a:cs typeface="Times New Roman" pitchFamily="18" charset="0"/>
              </a:rPr>
              <a:t>THEATRIKA</a:t>
            </a:r>
            <a:r>
              <a:rPr lang="uk-UA" sz="1200" dirty="0" smtClean="0">
                <a:latin typeface="Times New Roman" pitchFamily="18" charset="0"/>
                <a:cs typeface="Times New Roman" pitchFamily="18" charset="0"/>
              </a:rPr>
              <a:t>: Лексикон. – К.: Фенікс, 2012. – 800 с.</a:t>
            </a:r>
            <a:endParaRPr lang="ru-RU" sz="1200" dirty="0" smtClean="0">
              <a:latin typeface="Times New Roman" pitchFamily="18" charset="0"/>
              <a:cs typeface="Times New Roman" pitchFamily="18" charset="0"/>
            </a:endParaRPr>
          </a:p>
          <a:p>
            <a:pPr marL="180000" indent="180000" algn="just">
              <a:spcBef>
                <a:spcPts val="0"/>
              </a:spcBef>
              <a:buClr>
                <a:schemeClr val="accent2">
                  <a:lumMod val="50000"/>
                </a:schemeClr>
              </a:buClr>
              <a:buSzPct val="102000"/>
              <a:buFont typeface="Wingdings" pitchFamily="2" charset="2"/>
              <a:buChar char="§"/>
            </a:pPr>
            <a:r>
              <a:rPr lang="uk-UA" sz="1200" dirty="0" smtClean="0">
                <a:latin typeface="Times New Roman" pitchFamily="18" charset="0"/>
                <a:cs typeface="Times New Roman" pitchFamily="18" charset="0"/>
              </a:rPr>
              <a:t>Кузьменко В. І. Словник літературознавчих термінів. – К.: Український письменник, 1997.</a:t>
            </a:r>
          </a:p>
          <a:p>
            <a:pPr marL="180000" indent="180000" algn="just">
              <a:spcBef>
                <a:spcPts val="0"/>
              </a:spcBef>
              <a:buClr>
                <a:schemeClr val="accent2">
                  <a:lumMod val="50000"/>
                </a:schemeClr>
              </a:buClr>
              <a:buSzPct val="102000"/>
              <a:buFont typeface="Wingdings" pitchFamily="2" charset="2"/>
              <a:buChar char="§"/>
            </a:pPr>
            <a:r>
              <a:rPr lang="uk-UA" sz="1200" dirty="0" smtClean="0">
                <a:latin typeface="Times New Roman" pitchFamily="18" charset="0"/>
                <a:cs typeface="Times New Roman" pitchFamily="18" charset="0"/>
              </a:rPr>
              <a:t>Лексикон загального та порівняльного літературознавства / </a:t>
            </a:r>
            <a:r>
              <a:rPr lang="uk-UA" sz="1200" dirty="0" err="1" smtClean="0">
                <a:latin typeface="Times New Roman" pitchFamily="18" charset="0"/>
                <a:cs typeface="Times New Roman" pitchFamily="18" charset="0"/>
              </a:rPr>
              <a:t>Гол.ред</a:t>
            </a:r>
            <a:r>
              <a:rPr lang="uk-UA" sz="1200" dirty="0" smtClean="0">
                <a:latin typeface="Times New Roman" pitchFamily="18" charset="0"/>
                <a:cs typeface="Times New Roman" pitchFamily="18" charset="0"/>
              </a:rPr>
              <a:t>. А. Волков. – Чернівці: Золоті литаври, 2001. – 636 с.</a:t>
            </a:r>
          </a:p>
          <a:p>
            <a:pPr marL="180000" indent="180000" algn="just">
              <a:spcBef>
                <a:spcPts val="0"/>
              </a:spcBef>
              <a:buClr>
                <a:schemeClr val="accent2">
                  <a:lumMod val="50000"/>
                </a:schemeClr>
              </a:buClr>
              <a:buSzPct val="102000"/>
              <a:buFont typeface="Wingdings" pitchFamily="2" charset="2"/>
              <a:buChar char="§"/>
            </a:pPr>
            <a:r>
              <a:rPr lang="uk-UA" sz="1200" dirty="0" smtClean="0">
                <a:latin typeface="Times New Roman" pitchFamily="18" charset="0"/>
                <a:cs typeface="Times New Roman" pitchFamily="18" charset="0"/>
              </a:rPr>
              <a:t>Літературознавчий словник-довідник / за ред. Т. В. </a:t>
            </a:r>
            <a:r>
              <a:rPr lang="uk-UA" sz="1200" dirty="0" err="1" smtClean="0">
                <a:latin typeface="Times New Roman" pitchFamily="18" charset="0"/>
                <a:cs typeface="Times New Roman" pitchFamily="18" charset="0"/>
              </a:rPr>
              <a:t>Гром</a:t>
            </a:r>
            <a:r>
              <a:rPr lang="en-US" sz="1200" dirty="0" smtClean="0">
                <a:latin typeface="Times New Roman" pitchFamily="18" charset="0"/>
                <a:cs typeface="Times New Roman" pitchFamily="18" charset="0"/>
              </a:rPr>
              <a:t>’</a:t>
            </a:r>
            <a:r>
              <a:rPr lang="ru-RU" sz="1200" dirty="0" smtClean="0">
                <a:latin typeface="Times New Roman" pitchFamily="18" charset="0"/>
                <a:cs typeface="Times New Roman" pitchFamily="18" charset="0"/>
              </a:rPr>
              <a:t>яка та </a:t>
            </a:r>
            <a:r>
              <a:rPr lang="ru-RU" sz="1200" dirty="0" err="1" smtClean="0">
                <a:latin typeface="Times New Roman" pitchFamily="18" charset="0"/>
                <a:cs typeface="Times New Roman" pitchFamily="18" charset="0"/>
              </a:rPr>
              <a:t>ін</a:t>
            </a:r>
            <a:r>
              <a:rPr lang="ru-RU" sz="1200" dirty="0" smtClean="0">
                <a:latin typeface="Times New Roman" pitchFamily="18" charset="0"/>
                <a:cs typeface="Times New Roman" pitchFamily="18" charset="0"/>
              </a:rPr>
              <a:t>. – К.: </a:t>
            </a:r>
            <a:r>
              <a:rPr lang="ru-RU" sz="1200" dirty="0" err="1" smtClean="0">
                <a:latin typeface="Times New Roman" pitchFamily="18" charset="0"/>
                <a:cs typeface="Times New Roman" pitchFamily="18" charset="0"/>
              </a:rPr>
              <a:t>Академія</a:t>
            </a:r>
            <a:r>
              <a:rPr lang="ru-RU" sz="1200" dirty="0" smtClean="0">
                <a:latin typeface="Times New Roman" pitchFamily="18" charset="0"/>
                <a:cs typeface="Times New Roman" pitchFamily="18" charset="0"/>
              </a:rPr>
              <a:t>, 2007. – 752 с.</a:t>
            </a:r>
            <a:endParaRPr lang="uk-UA" sz="1200" dirty="0" smtClean="0">
              <a:latin typeface="Times New Roman" pitchFamily="18" charset="0"/>
              <a:cs typeface="Times New Roman" pitchFamily="18" charset="0"/>
            </a:endParaRPr>
          </a:p>
          <a:p>
            <a:pPr marL="180000" indent="180000" algn="just">
              <a:spcBef>
                <a:spcPts val="0"/>
              </a:spcBef>
              <a:buClr>
                <a:schemeClr val="accent2">
                  <a:lumMod val="50000"/>
                </a:schemeClr>
              </a:buClr>
              <a:buSzPct val="102000"/>
              <a:buFont typeface="Wingdings" pitchFamily="2" charset="2"/>
              <a:buChar char="§"/>
            </a:pPr>
            <a:r>
              <a:rPr lang="ru-RU" sz="1200" dirty="0" smtClean="0">
                <a:latin typeface="Times New Roman" pitchFamily="18" charset="0"/>
                <a:cs typeface="Times New Roman" pitchFamily="18" charset="0"/>
              </a:rPr>
              <a:t>Мифы народов мира. Энциклопедия в 2-х тт./ Гл. ред. С. А. Токарев. – М.: СЭ, 1992.</a:t>
            </a:r>
            <a:endParaRPr lang="uk-UA" sz="1200" dirty="0" smtClean="0">
              <a:latin typeface="Times New Roman" pitchFamily="18" charset="0"/>
              <a:cs typeface="Times New Roman" pitchFamily="18" charset="0"/>
            </a:endParaRPr>
          </a:p>
          <a:p>
            <a:pPr marL="180000" indent="180000" algn="just">
              <a:spcBef>
                <a:spcPts val="0"/>
              </a:spcBef>
              <a:buClr>
                <a:schemeClr val="accent2">
                  <a:lumMod val="50000"/>
                </a:schemeClr>
              </a:buClr>
              <a:buSzPct val="102000"/>
              <a:buFont typeface="Wingdings" pitchFamily="2" charset="2"/>
              <a:buChar char="§"/>
            </a:pPr>
            <a:r>
              <a:rPr lang="ru-RU" sz="1200" dirty="0" smtClean="0">
                <a:latin typeface="Times New Roman" pitchFamily="18" charset="0"/>
                <a:cs typeface="Times New Roman" pitchFamily="18" charset="0"/>
              </a:rPr>
              <a:t>Словарь античности. / Пер. с нем. – М.: Прогресс, 1989 – 704 с.</a:t>
            </a:r>
          </a:p>
          <a:p>
            <a:pPr marL="180000" indent="180000" algn="just">
              <a:spcBef>
                <a:spcPts val="0"/>
              </a:spcBef>
              <a:buClr>
                <a:schemeClr val="accent2">
                  <a:lumMod val="50000"/>
                </a:schemeClr>
              </a:buClr>
              <a:buSzPct val="102000"/>
              <a:buFont typeface="Wingdings" pitchFamily="2" charset="2"/>
              <a:buChar char="§"/>
            </a:pPr>
            <a:r>
              <a:rPr lang="ru-RU" sz="1200" dirty="0" err="1" smtClean="0">
                <a:latin typeface="Times New Roman" pitchFamily="18" charset="0"/>
                <a:cs typeface="Times New Roman" pitchFamily="18" charset="0"/>
              </a:rPr>
              <a:t>Українська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літературна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енциклопедія</a:t>
            </a:r>
            <a:r>
              <a:rPr lang="ru-RU" sz="1200" dirty="0" smtClean="0">
                <a:latin typeface="Times New Roman" pitchFamily="18" charset="0"/>
                <a:cs typeface="Times New Roman" pitchFamily="18" charset="0"/>
              </a:rPr>
              <a:t> / В 5-ти тт. (</a:t>
            </a:r>
            <a:r>
              <a:rPr lang="ru-RU" sz="1200" dirty="0" err="1" smtClean="0">
                <a:latin typeface="Times New Roman" pitchFamily="18" charset="0"/>
                <a:cs typeface="Times New Roman" pitchFamily="18" charset="0"/>
              </a:rPr>
              <a:t>випущено</a:t>
            </a:r>
            <a:r>
              <a:rPr lang="ru-RU" sz="1200" dirty="0" smtClean="0">
                <a:latin typeface="Times New Roman" pitchFamily="18" charset="0"/>
                <a:cs typeface="Times New Roman" pitchFamily="18" charset="0"/>
              </a:rPr>
              <a:t> тт. 1 – 3). – К.: Головна </a:t>
            </a:r>
            <a:r>
              <a:rPr lang="ru-RU" sz="1200" dirty="0" err="1" smtClean="0">
                <a:latin typeface="Times New Roman" pitchFamily="18" charset="0"/>
                <a:cs typeface="Times New Roman" pitchFamily="18" charset="0"/>
              </a:rPr>
              <a:t>редакція</a:t>
            </a:r>
            <a:r>
              <a:rPr lang="ru-RU" sz="1200" dirty="0" smtClean="0">
                <a:latin typeface="Times New Roman" pitchFamily="18" charset="0"/>
                <a:cs typeface="Times New Roman" pitchFamily="18" charset="0"/>
              </a:rPr>
              <a:t> УРЕ, 1988…</a:t>
            </a:r>
            <a:endParaRPr lang="en-US" sz="1200" dirty="0" smtClean="0">
              <a:latin typeface="Times New Roman" pitchFamily="18" charset="0"/>
              <a:cs typeface="Times New Roman" pitchFamily="18" charset="0"/>
            </a:endParaRPr>
          </a:p>
          <a:p>
            <a:pPr marL="0" indent="432000" algn="just">
              <a:spcBef>
                <a:spcPts val="0"/>
              </a:spcBef>
              <a:buClr>
                <a:schemeClr val="accent2">
                  <a:lumMod val="50000"/>
                </a:schemeClr>
              </a:buClr>
              <a:buSzPct val="102000"/>
              <a:buFont typeface="Wingdings" pitchFamily="2" charset="2"/>
              <a:buChar char="§"/>
            </a:pPr>
            <a:endParaRPr lang="uk-UA" sz="1400" dirty="0" smtClean="0">
              <a:latin typeface="Times New Roman" pitchFamily="18" charset="0"/>
              <a:cs typeface="Times New Roman" pitchFamily="18" charset="0"/>
            </a:endParaRPr>
          </a:p>
          <a:p>
            <a:pPr marL="0" indent="432000" algn="just">
              <a:spcBef>
                <a:spcPts val="0"/>
              </a:spcBef>
              <a:buClr>
                <a:schemeClr val="accent2">
                  <a:lumMod val="50000"/>
                </a:schemeClr>
              </a:buClr>
              <a:buSzPct val="102000"/>
              <a:buFont typeface="Wingdings" pitchFamily="2" charset="2"/>
              <a:buChar char="§"/>
            </a:pPr>
            <a:endParaRPr lang="uk-UA" sz="1600" dirty="0">
              <a:latin typeface="Times New Roman" pitchFamily="18" charset="0"/>
              <a:cs typeface="Times New Roman" pitchFamily="18" charset="0"/>
            </a:endParaRPr>
          </a:p>
        </p:txBody>
      </p:sp>
      <p:pic>
        <p:nvPicPr>
          <p:cNvPr id="1030" name="Picture 6" descr="Картинки по запросу энциклопедический словарь юного литературоведа"/>
          <p:cNvPicPr>
            <a:picLocks noChangeAspect="1" noChangeArrowheads="1"/>
          </p:cNvPicPr>
          <p:nvPr/>
        </p:nvPicPr>
        <p:blipFill>
          <a:blip r:embed="rId3" cstate="print"/>
          <a:srcRect l="16960" t="3125" r="11432" b="7812"/>
          <a:stretch>
            <a:fillRect/>
          </a:stretch>
        </p:blipFill>
        <p:spPr bwMode="auto">
          <a:xfrm rot="20576672">
            <a:off x="646204" y="748014"/>
            <a:ext cx="2181605" cy="3272408"/>
          </a:xfrm>
          <a:prstGeom prst="rect">
            <a:avLst/>
          </a:prstGeom>
          <a:ln>
            <a:noFill/>
          </a:ln>
          <a:effectLst>
            <a:outerShdw blurRad="190500" algn="tl" rotWithShape="0">
              <a:srgbClr val="000000">
                <a:alpha val="70000"/>
              </a:srgbClr>
            </a:outerShdw>
          </a:effectLst>
        </p:spPr>
      </p:pic>
      <p:pic>
        <p:nvPicPr>
          <p:cNvPr id="1026" name="Picture 2" descr="Картинки по запросу літературознавчий словник довідник"/>
          <p:cNvPicPr>
            <a:picLocks noChangeAspect="1" noChangeArrowheads="1"/>
          </p:cNvPicPr>
          <p:nvPr/>
        </p:nvPicPr>
        <p:blipFill>
          <a:blip r:embed="rId4" cstate="print"/>
          <a:srcRect/>
          <a:stretch>
            <a:fillRect/>
          </a:stretch>
        </p:blipFill>
        <p:spPr bwMode="auto">
          <a:xfrm rot="499046">
            <a:off x="2097278" y="999463"/>
            <a:ext cx="2219384" cy="3478478"/>
          </a:xfrm>
          <a:prstGeom prst="rect">
            <a:avLst/>
          </a:prstGeom>
          <a:ln>
            <a:noFill/>
          </a:ln>
          <a:effectLst>
            <a:outerShdw blurRad="292100" dist="139700" dir="2700000" algn="tl" rotWithShape="0">
              <a:srgbClr val="333333">
                <a:alpha val="65000"/>
              </a:srgbClr>
            </a:outerShdw>
          </a:effectLst>
        </p:spPr>
      </p:pic>
      <p:pic>
        <p:nvPicPr>
          <p:cNvPr id="7" name="Рисунок 6" descr="Картинки по запросу Культура"/>
          <p:cNvPicPr/>
          <p:nvPr/>
        </p:nvPicPr>
        <p:blipFill>
          <a:blip r:embed="rId5" cstate="print"/>
          <a:srcRect/>
          <a:stretch>
            <a:fillRect/>
          </a:stretch>
        </p:blipFill>
        <p:spPr bwMode="auto">
          <a:xfrm rot="21419141">
            <a:off x="544991" y="2279171"/>
            <a:ext cx="2596434" cy="3655859"/>
          </a:xfrm>
          <a:prstGeom prst="rect">
            <a:avLst/>
          </a:prstGeom>
          <a:ln>
            <a:noFill/>
          </a:ln>
          <a:effectLst>
            <a:outerShdw blurRad="190500" algn="tl" rotWithShape="0">
              <a:srgbClr val="000000">
                <a:alpha val="70000"/>
              </a:srgbClr>
            </a:outerShdw>
          </a:effectLst>
        </p:spPr>
      </p:pic>
      <p:pic>
        <p:nvPicPr>
          <p:cNvPr id="1028" name="Picture 4" descr="http://www.library.kherson.ua/new%20books/7/1.jpg"/>
          <p:cNvPicPr>
            <a:picLocks noChangeAspect="1" noChangeArrowheads="1"/>
          </p:cNvPicPr>
          <p:nvPr/>
        </p:nvPicPr>
        <p:blipFill>
          <a:blip r:embed="rId6" cstate="print"/>
          <a:srcRect/>
          <a:stretch>
            <a:fillRect/>
          </a:stretch>
        </p:blipFill>
        <p:spPr bwMode="auto">
          <a:xfrm rot="1194575">
            <a:off x="2264982" y="2914630"/>
            <a:ext cx="2154422" cy="3191710"/>
          </a:xfrm>
          <a:prstGeom prst="rect">
            <a:avLst/>
          </a:prstGeom>
          <a:ln>
            <a:noFill/>
          </a:ln>
          <a:effectLst>
            <a:outerShdw blurRad="292100" dist="139700" dir="2700000" algn="tl" rotWithShape="0">
              <a:srgbClr val="333333">
                <a:alpha val="65000"/>
              </a:srgbClr>
            </a:outerShdw>
          </a:effectLst>
        </p:spPr>
      </p:pic>
      <p:sp>
        <p:nvSpPr>
          <p:cNvPr id="8" name="Номер слайда 7"/>
          <p:cNvSpPr>
            <a:spLocks noGrp="1"/>
          </p:cNvSpPr>
          <p:nvPr>
            <p:ph type="sldNum" sz="quarter" idx="12"/>
          </p:nvPr>
        </p:nvSpPr>
        <p:spPr/>
        <p:txBody>
          <a:bodyPr/>
          <a:lstStyle/>
          <a:p>
            <a:pPr>
              <a:defRPr/>
            </a:pPr>
            <a:fld id="{41E785AC-8CA9-4C18-A807-9CD434A52917}" type="slidenum">
              <a:rPr lang="uk-UA" smtClean="0"/>
              <a:pPr>
                <a:defRPr/>
              </a:pPr>
              <a:t>9</a:t>
            </a:fld>
            <a:endParaRPr lang="uk-UA"/>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Открытая">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
  <TotalTime>5875</TotalTime>
  <Words>1990</Words>
  <Application>Microsoft Office PowerPoint</Application>
  <PresentationFormat>Экран (4:3)</PresentationFormat>
  <Paragraphs>184</Paragraphs>
  <Slides>22</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Открытая</vt:lpstr>
      <vt:lpstr>   Організація роботи  з обдарованими дітьми  на уроках зарубіжної літератури  З досвіду  роботиРуденко Світлани Петрівни, учителя зарубіжної літератури   Королівської загальноосвітньої школи І – ІІ ступенів </vt:lpstr>
      <vt:lpstr>Активізація  пізнавальної діяльності  здібних учнів</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Кластер   на уроках  зарубіжної літератури</vt:lpstr>
      <vt:lpstr>Слайд 14</vt:lpstr>
      <vt:lpstr>Слайд 15</vt:lpstr>
      <vt:lpstr>Слайд 16</vt:lpstr>
      <vt:lpstr>Слайд 17</vt:lpstr>
      <vt:lpstr>Слайд 18</vt:lpstr>
      <vt:lpstr>Слайд 19</vt:lpstr>
      <vt:lpstr>Слайд 20</vt:lpstr>
      <vt:lpstr>Слайд 21</vt:lpstr>
      <vt:lpstr>Слайд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Папа</dc:creator>
  <cp:lastModifiedBy>Zverdvd.org</cp:lastModifiedBy>
  <cp:revision>586</cp:revision>
  <dcterms:created xsi:type="dcterms:W3CDTF">2016-05-31T06:30:07Z</dcterms:created>
  <dcterms:modified xsi:type="dcterms:W3CDTF">2020-01-17T14:45:33Z</dcterms:modified>
</cp:coreProperties>
</file>