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</p:sldMasterIdLst>
  <p:notesMasterIdLst>
    <p:notesMasterId r:id="rId45"/>
  </p:notesMasterIdLst>
  <p:sldIdLst>
    <p:sldId id="256" r:id="rId5"/>
    <p:sldId id="303" r:id="rId6"/>
    <p:sldId id="294" r:id="rId7"/>
    <p:sldId id="264" r:id="rId8"/>
    <p:sldId id="258" r:id="rId9"/>
    <p:sldId id="300" r:id="rId10"/>
    <p:sldId id="302" r:id="rId11"/>
    <p:sldId id="296" r:id="rId12"/>
    <p:sldId id="297" r:id="rId13"/>
    <p:sldId id="298" r:id="rId14"/>
    <p:sldId id="299" r:id="rId15"/>
    <p:sldId id="266" r:id="rId16"/>
    <p:sldId id="259" r:id="rId17"/>
    <p:sldId id="268" r:id="rId18"/>
    <p:sldId id="271" r:id="rId19"/>
    <p:sldId id="275" r:id="rId20"/>
    <p:sldId id="307" r:id="rId21"/>
    <p:sldId id="308" r:id="rId22"/>
    <p:sldId id="309" r:id="rId23"/>
    <p:sldId id="311" r:id="rId24"/>
    <p:sldId id="312" r:id="rId25"/>
    <p:sldId id="313" r:id="rId26"/>
    <p:sldId id="314" r:id="rId27"/>
    <p:sldId id="305" r:id="rId28"/>
    <p:sldId id="306" r:id="rId29"/>
    <p:sldId id="304" r:id="rId30"/>
    <p:sldId id="278" r:id="rId31"/>
    <p:sldId id="293" r:id="rId32"/>
    <p:sldId id="292" r:id="rId33"/>
    <p:sldId id="265" r:id="rId34"/>
    <p:sldId id="291" r:id="rId35"/>
    <p:sldId id="281" r:id="rId36"/>
    <p:sldId id="282" r:id="rId37"/>
    <p:sldId id="283" r:id="rId38"/>
    <p:sldId id="284" r:id="rId39"/>
    <p:sldId id="286" r:id="rId40"/>
    <p:sldId id="285" r:id="rId41"/>
    <p:sldId id="287" r:id="rId42"/>
    <p:sldId id="288" r:id="rId43"/>
    <p:sldId id="28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89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6230C9-BE64-4097-B04A-67753D0F9D1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154C3D-DB8B-4AD1-8BEC-3A17F9885619}">
      <dgm:prSet phldrT="[Текст]"/>
      <dgm:spPr/>
      <dgm:t>
        <a:bodyPr/>
        <a:lstStyle/>
        <a:p>
          <a:r>
            <a:rPr lang="uk-UA" dirty="0" smtClean="0"/>
            <a:t>Мені доступно</a:t>
          </a:r>
          <a:endParaRPr lang="ru-RU" dirty="0"/>
        </a:p>
      </dgm:t>
    </dgm:pt>
    <dgm:pt modelId="{9DD24BBB-FB69-4837-BB13-C8BECBE48398}" type="parTrans" cxnId="{9C1D3098-6210-43AD-9E44-2A843AB5166D}">
      <dgm:prSet/>
      <dgm:spPr/>
      <dgm:t>
        <a:bodyPr/>
        <a:lstStyle/>
        <a:p>
          <a:endParaRPr lang="ru-RU"/>
        </a:p>
      </dgm:t>
    </dgm:pt>
    <dgm:pt modelId="{9DF75A74-7625-4DBC-95BE-56AB6AC4DAFE}" type="sibTrans" cxnId="{9C1D3098-6210-43AD-9E44-2A843AB5166D}">
      <dgm:prSet/>
      <dgm:spPr/>
      <dgm:t>
        <a:bodyPr/>
        <a:lstStyle/>
        <a:p>
          <a:endParaRPr lang="ru-RU"/>
        </a:p>
      </dgm:t>
    </dgm:pt>
    <dgm:pt modelId="{5548C300-2C4F-4391-87E5-8C4378A80434}">
      <dgm:prSet phldrT="[Текст]" custT="1"/>
      <dgm:spPr/>
      <dgm:t>
        <a:bodyPr/>
        <a:lstStyle/>
        <a:p>
          <a:r>
            <a:rPr lang="uk-UA" sz="2000" dirty="0" smtClean="0"/>
            <a:t>Мені цікаво</a:t>
          </a:r>
          <a:endParaRPr lang="ru-RU" sz="2000" dirty="0"/>
        </a:p>
      </dgm:t>
    </dgm:pt>
    <dgm:pt modelId="{FD93E3D1-C3E4-4F4E-8BBD-A143B903437E}" type="parTrans" cxnId="{9D91D02E-C3BC-4630-B683-F109918F3944}">
      <dgm:prSet/>
      <dgm:spPr/>
      <dgm:t>
        <a:bodyPr/>
        <a:lstStyle/>
        <a:p>
          <a:endParaRPr lang="ru-RU"/>
        </a:p>
      </dgm:t>
    </dgm:pt>
    <dgm:pt modelId="{98644A05-E21C-4E83-9318-51E7A2FD7399}" type="sibTrans" cxnId="{9D91D02E-C3BC-4630-B683-F109918F3944}">
      <dgm:prSet/>
      <dgm:spPr/>
      <dgm:t>
        <a:bodyPr/>
        <a:lstStyle/>
        <a:p>
          <a:endParaRPr lang="ru-RU"/>
        </a:p>
      </dgm:t>
    </dgm:pt>
    <dgm:pt modelId="{239A327F-43AB-45A1-B94C-A5590C88A316}">
      <dgm:prSet phldrT="[Текст]" custT="1"/>
      <dgm:spPr/>
      <dgm:t>
        <a:bodyPr/>
        <a:lstStyle/>
        <a:p>
          <a:r>
            <a:rPr lang="uk-UA" sz="2000" dirty="0" smtClean="0"/>
            <a:t>Згідно віку</a:t>
          </a:r>
          <a:endParaRPr lang="ru-RU" sz="2000" dirty="0"/>
        </a:p>
      </dgm:t>
    </dgm:pt>
    <dgm:pt modelId="{12483266-0DAE-45E0-87D8-60BE45250990}" type="parTrans" cxnId="{61FABD62-D7AE-4845-93DF-A8AD78939D52}">
      <dgm:prSet/>
      <dgm:spPr/>
      <dgm:t>
        <a:bodyPr/>
        <a:lstStyle/>
        <a:p>
          <a:endParaRPr lang="ru-RU"/>
        </a:p>
      </dgm:t>
    </dgm:pt>
    <dgm:pt modelId="{9EA9264C-9E1B-4BDF-8A4A-37AC33EF20D8}" type="sibTrans" cxnId="{61FABD62-D7AE-4845-93DF-A8AD78939D52}">
      <dgm:prSet/>
      <dgm:spPr/>
      <dgm:t>
        <a:bodyPr/>
        <a:lstStyle/>
        <a:p>
          <a:endParaRPr lang="ru-RU"/>
        </a:p>
      </dgm:t>
    </dgm:pt>
    <dgm:pt modelId="{57733ABA-A227-45A8-86FD-A38D8996D197}">
      <dgm:prSet phldrT="[Текст]" custT="1"/>
      <dgm:spPr/>
      <dgm:t>
        <a:bodyPr/>
        <a:lstStyle/>
        <a:p>
          <a:r>
            <a:rPr lang="uk-UA" sz="2000" dirty="0" err="1" smtClean="0"/>
            <a:t>Вмотиво-</a:t>
          </a:r>
          <a:r>
            <a:rPr lang="uk-UA" sz="2000" dirty="0" smtClean="0"/>
            <a:t> </a:t>
          </a:r>
          <a:r>
            <a:rPr lang="uk-UA" sz="2000" dirty="0" err="1" smtClean="0"/>
            <a:t>вано</a:t>
          </a:r>
          <a:endParaRPr lang="ru-RU" sz="2000" dirty="0"/>
        </a:p>
      </dgm:t>
    </dgm:pt>
    <dgm:pt modelId="{6F36CC50-822B-4636-A7E1-47277D119AD4}" type="parTrans" cxnId="{E0482869-9CD8-49E9-80E2-BF98371EE823}">
      <dgm:prSet/>
      <dgm:spPr/>
      <dgm:t>
        <a:bodyPr/>
        <a:lstStyle/>
        <a:p>
          <a:endParaRPr lang="ru-RU"/>
        </a:p>
      </dgm:t>
    </dgm:pt>
    <dgm:pt modelId="{47D54918-3E47-431F-99FD-29C133EB67F8}" type="sibTrans" cxnId="{E0482869-9CD8-49E9-80E2-BF98371EE823}">
      <dgm:prSet/>
      <dgm:spPr/>
      <dgm:t>
        <a:bodyPr/>
        <a:lstStyle/>
        <a:p>
          <a:endParaRPr lang="ru-RU"/>
        </a:p>
      </dgm:t>
    </dgm:pt>
    <dgm:pt modelId="{C856922D-0EAE-4393-9E97-DB89F13E90B6}">
      <dgm:prSet phldrT="[Текст]" custT="1"/>
      <dgm:spPr/>
      <dgm:t>
        <a:bodyPr/>
        <a:lstStyle/>
        <a:p>
          <a:r>
            <a:rPr lang="uk-UA" sz="2000" dirty="0" smtClean="0"/>
            <a:t>стосується моїх проблем</a:t>
          </a:r>
          <a:endParaRPr lang="ru-RU" sz="2000" dirty="0"/>
        </a:p>
      </dgm:t>
    </dgm:pt>
    <dgm:pt modelId="{4B572332-52BB-4979-B852-0CB72B69E639}" type="parTrans" cxnId="{A15DFDF9-E79B-4AEC-B6B7-3EE4EEE09839}">
      <dgm:prSet/>
      <dgm:spPr/>
      <dgm:t>
        <a:bodyPr/>
        <a:lstStyle/>
        <a:p>
          <a:endParaRPr lang="ru-RU"/>
        </a:p>
      </dgm:t>
    </dgm:pt>
    <dgm:pt modelId="{1A417F7A-A335-435E-8C37-FCB5C73E63A7}" type="sibTrans" cxnId="{A15DFDF9-E79B-4AEC-B6B7-3EE4EEE09839}">
      <dgm:prSet/>
      <dgm:spPr/>
      <dgm:t>
        <a:bodyPr/>
        <a:lstStyle/>
        <a:p>
          <a:endParaRPr lang="ru-RU"/>
        </a:p>
      </dgm:t>
    </dgm:pt>
    <dgm:pt modelId="{3A03BCD2-6444-4004-B573-B3A9679F08F0}" type="pres">
      <dgm:prSet presAssocID="{3A6230C9-BE64-4097-B04A-67753D0F9D1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944A92-985F-4CAF-B242-EFE839C866E9}" type="pres">
      <dgm:prSet presAssocID="{28154C3D-DB8B-4AD1-8BEC-3A17F9885619}" presName="node" presStyleLbl="node1" presStyleIdx="0" presStyleCnt="5" custScaleX="88207" custScaleY="82303" custRadScaleRad="134395" custRadScaleInc="93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7F174-45DE-4F46-BAFB-8904EC14326D}" type="pres">
      <dgm:prSet presAssocID="{9DF75A74-7625-4DBC-95BE-56AB6AC4DAFE}" presName="sibTrans" presStyleLbl="sibTrans2D1" presStyleIdx="0" presStyleCnt="5"/>
      <dgm:spPr/>
      <dgm:t>
        <a:bodyPr/>
        <a:lstStyle/>
        <a:p>
          <a:endParaRPr lang="ru-RU"/>
        </a:p>
      </dgm:t>
    </dgm:pt>
    <dgm:pt modelId="{607F4D48-C7AE-4EEA-829B-B60EABBE075E}" type="pres">
      <dgm:prSet presAssocID="{9DF75A74-7625-4DBC-95BE-56AB6AC4DAFE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823D1C71-3F10-4A63-A7E8-1A14DFB3E896}" type="pres">
      <dgm:prSet presAssocID="{5548C300-2C4F-4391-87E5-8C4378A80434}" presName="node" presStyleLbl="node1" presStyleIdx="1" presStyleCnt="5" custScaleX="103480" custScaleY="88702" custRadScaleRad="133019" custRadScaleInc="19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33E13-68A2-47DA-82CF-7896A8DC187D}" type="pres">
      <dgm:prSet presAssocID="{98644A05-E21C-4E83-9318-51E7A2FD7399}" presName="sibTrans" presStyleLbl="sibTrans2D1" presStyleIdx="1" presStyleCnt="5" custFlipHor="0" custScaleX="12574" custScaleY="24409"/>
      <dgm:spPr>
        <a:prstGeom prst="arc">
          <a:avLst/>
        </a:prstGeom>
      </dgm:spPr>
      <dgm:t>
        <a:bodyPr/>
        <a:lstStyle/>
        <a:p>
          <a:endParaRPr lang="ru-RU"/>
        </a:p>
      </dgm:t>
    </dgm:pt>
    <dgm:pt modelId="{1543763F-83C5-4F46-B42C-4BBBC3167DC2}" type="pres">
      <dgm:prSet presAssocID="{98644A05-E21C-4E83-9318-51E7A2FD7399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08EE6A44-D5FD-4BC6-8D29-454280F9719F}" type="pres">
      <dgm:prSet presAssocID="{239A327F-43AB-45A1-B94C-A5590C88A316}" presName="node" presStyleLbl="node1" presStyleIdx="2" presStyleCnt="5" custScaleX="84255" custScaleY="82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DA118-3EC3-4E18-9413-6C6B0C17A55D}" type="pres">
      <dgm:prSet presAssocID="{9EA9264C-9E1B-4BDF-8A4A-37AC33EF20D8}" presName="sibTrans" presStyleLbl="sibTrans2D1" presStyleIdx="2" presStyleCnt="5"/>
      <dgm:spPr/>
      <dgm:t>
        <a:bodyPr/>
        <a:lstStyle/>
        <a:p>
          <a:endParaRPr lang="ru-RU"/>
        </a:p>
      </dgm:t>
    </dgm:pt>
    <dgm:pt modelId="{30107601-D1BF-4952-BA5B-A62451040F85}" type="pres">
      <dgm:prSet presAssocID="{9EA9264C-9E1B-4BDF-8A4A-37AC33EF20D8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C5D250D-7571-4004-A874-A5240EEE2473}" type="pres">
      <dgm:prSet presAssocID="{57733ABA-A227-45A8-86FD-A38D8996D197}" presName="node" presStyleLbl="node1" presStyleIdx="3" presStyleCnt="5" custScaleX="109595" custScaleY="101492" custRadScaleRad="90231" custRadScaleInc="-44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70774-E245-443D-90CC-872636449DE4}" type="pres">
      <dgm:prSet presAssocID="{47D54918-3E47-431F-99FD-29C133EB67F8}" presName="sibTrans" presStyleLbl="sibTrans2D1" presStyleIdx="3" presStyleCnt="5" custScaleX="32825" custLinFactX="65423" custLinFactY="-206329" custLinFactNeighborX="100000" custLinFactNeighborY="-300000"/>
      <dgm:spPr/>
      <dgm:t>
        <a:bodyPr/>
        <a:lstStyle/>
        <a:p>
          <a:endParaRPr lang="ru-RU"/>
        </a:p>
      </dgm:t>
    </dgm:pt>
    <dgm:pt modelId="{47197066-E16D-4D35-BA96-38222CE46008}" type="pres">
      <dgm:prSet presAssocID="{47D54918-3E47-431F-99FD-29C133EB67F8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8B24DA76-1D54-4726-8893-A31F29BF7EDE}" type="pres">
      <dgm:prSet presAssocID="{C856922D-0EAE-4393-9E97-DB89F13E90B6}" presName="node" presStyleLbl="node1" presStyleIdx="4" presStyleCnt="5" custRadScaleRad="180715" custRadScaleInc="-16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2215A-FE01-4852-831A-5FC7CBC1C837}" type="pres">
      <dgm:prSet presAssocID="{1A417F7A-A335-435E-8C37-FCB5C73E63A7}" presName="sibTrans" presStyleLbl="sibTrans2D1" presStyleIdx="4" presStyleCnt="5" custFlipHor="1" custScaleX="9926" custScaleY="24119" custLinFactY="-100000" custLinFactNeighborX="34490" custLinFactNeighborY="-141699"/>
      <dgm:spPr>
        <a:prstGeom prst="rightBracket">
          <a:avLst/>
        </a:prstGeom>
      </dgm:spPr>
      <dgm:t>
        <a:bodyPr/>
        <a:lstStyle/>
        <a:p>
          <a:endParaRPr lang="ru-RU"/>
        </a:p>
      </dgm:t>
    </dgm:pt>
    <dgm:pt modelId="{BB67DC01-44A6-4AFE-8BF6-6DC8C36D814C}" type="pres">
      <dgm:prSet presAssocID="{1A417F7A-A335-435E-8C37-FCB5C73E63A7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9C1D3098-6210-43AD-9E44-2A843AB5166D}" srcId="{3A6230C9-BE64-4097-B04A-67753D0F9D19}" destId="{28154C3D-DB8B-4AD1-8BEC-3A17F9885619}" srcOrd="0" destOrd="0" parTransId="{9DD24BBB-FB69-4837-BB13-C8BECBE48398}" sibTransId="{9DF75A74-7625-4DBC-95BE-56AB6AC4DAFE}"/>
    <dgm:cxn modelId="{D9C94F74-EED2-4E0A-AE24-3E6560FBC081}" type="presOf" srcId="{3A6230C9-BE64-4097-B04A-67753D0F9D19}" destId="{3A03BCD2-6444-4004-B573-B3A9679F08F0}" srcOrd="0" destOrd="0" presId="urn:microsoft.com/office/officeart/2005/8/layout/cycle2"/>
    <dgm:cxn modelId="{802ECB12-493D-42EF-AD1C-05233271F537}" type="presOf" srcId="{239A327F-43AB-45A1-B94C-A5590C88A316}" destId="{08EE6A44-D5FD-4BC6-8D29-454280F9719F}" srcOrd="0" destOrd="0" presId="urn:microsoft.com/office/officeart/2005/8/layout/cycle2"/>
    <dgm:cxn modelId="{9587DBD8-FF6E-4495-AA2B-280233A551EC}" type="presOf" srcId="{9DF75A74-7625-4DBC-95BE-56AB6AC4DAFE}" destId="{607F4D48-C7AE-4EEA-829B-B60EABBE075E}" srcOrd="1" destOrd="0" presId="urn:microsoft.com/office/officeart/2005/8/layout/cycle2"/>
    <dgm:cxn modelId="{61FABD62-D7AE-4845-93DF-A8AD78939D52}" srcId="{3A6230C9-BE64-4097-B04A-67753D0F9D19}" destId="{239A327F-43AB-45A1-B94C-A5590C88A316}" srcOrd="2" destOrd="0" parTransId="{12483266-0DAE-45E0-87D8-60BE45250990}" sibTransId="{9EA9264C-9E1B-4BDF-8A4A-37AC33EF20D8}"/>
    <dgm:cxn modelId="{12CE0355-B8E0-4E2D-ACCD-0B9D4B4C2281}" type="presOf" srcId="{47D54918-3E47-431F-99FD-29C133EB67F8}" destId="{47197066-E16D-4D35-BA96-38222CE46008}" srcOrd="1" destOrd="0" presId="urn:microsoft.com/office/officeart/2005/8/layout/cycle2"/>
    <dgm:cxn modelId="{6A855789-EDEC-4F64-BC79-39D1B1FFA075}" type="presOf" srcId="{28154C3D-DB8B-4AD1-8BEC-3A17F9885619}" destId="{4D944A92-985F-4CAF-B242-EFE839C866E9}" srcOrd="0" destOrd="0" presId="urn:microsoft.com/office/officeart/2005/8/layout/cycle2"/>
    <dgm:cxn modelId="{A8101CCA-B8D8-408B-A30B-A67DC8628980}" type="presOf" srcId="{5548C300-2C4F-4391-87E5-8C4378A80434}" destId="{823D1C71-3F10-4A63-A7E8-1A14DFB3E896}" srcOrd="0" destOrd="0" presId="urn:microsoft.com/office/officeart/2005/8/layout/cycle2"/>
    <dgm:cxn modelId="{E0482869-9CD8-49E9-80E2-BF98371EE823}" srcId="{3A6230C9-BE64-4097-B04A-67753D0F9D19}" destId="{57733ABA-A227-45A8-86FD-A38D8996D197}" srcOrd="3" destOrd="0" parTransId="{6F36CC50-822B-4636-A7E1-47277D119AD4}" sibTransId="{47D54918-3E47-431F-99FD-29C133EB67F8}"/>
    <dgm:cxn modelId="{A15DFDF9-E79B-4AEC-B6B7-3EE4EEE09839}" srcId="{3A6230C9-BE64-4097-B04A-67753D0F9D19}" destId="{C856922D-0EAE-4393-9E97-DB89F13E90B6}" srcOrd="4" destOrd="0" parTransId="{4B572332-52BB-4979-B852-0CB72B69E639}" sibTransId="{1A417F7A-A335-435E-8C37-FCB5C73E63A7}"/>
    <dgm:cxn modelId="{17A8DE96-ACCA-47E3-8CF0-FBFC3B6F8DBE}" type="presOf" srcId="{1A417F7A-A335-435E-8C37-FCB5C73E63A7}" destId="{BB67DC01-44A6-4AFE-8BF6-6DC8C36D814C}" srcOrd="1" destOrd="0" presId="urn:microsoft.com/office/officeart/2005/8/layout/cycle2"/>
    <dgm:cxn modelId="{184299F2-8087-4F67-8B81-C968A426D153}" type="presOf" srcId="{9EA9264C-9E1B-4BDF-8A4A-37AC33EF20D8}" destId="{B8EDA118-3EC3-4E18-9413-6C6B0C17A55D}" srcOrd="0" destOrd="0" presId="urn:microsoft.com/office/officeart/2005/8/layout/cycle2"/>
    <dgm:cxn modelId="{DC23929D-3BEB-4B26-A39C-9C227AD8E147}" type="presOf" srcId="{C856922D-0EAE-4393-9E97-DB89F13E90B6}" destId="{8B24DA76-1D54-4726-8893-A31F29BF7EDE}" srcOrd="0" destOrd="0" presId="urn:microsoft.com/office/officeart/2005/8/layout/cycle2"/>
    <dgm:cxn modelId="{2E58FE83-DD63-4008-B654-CD16999378C3}" type="presOf" srcId="{47D54918-3E47-431F-99FD-29C133EB67F8}" destId="{32470774-E245-443D-90CC-872636449DE4}" srcOrd="0" destOrd="0" presId="urn:microsoft.com/office/officeart/2005/8/layout/cycle2"/>
    <dgm:cxn modelId="{F2FBE62A-DCD5-42B7-A3CB-064AC144CE56}" type="presOf" srcId="{9DF75A74-7625-4DBC-95BE-56AB6AC4DAFE}" destId="{6207F174-45DE-4F46-BAFB-8904EC14326D}" srcOrd="0" destOrd="0" presId="urn:microsoft.com/office/officeart/2005/8/layout/cycle2"/>
    <dgm:cxn modelId="{9D91D02E-C3BC-4630-B683-F109918F3944}" srcId="{3A6230C9-BE64-4097-B04A-67753D0F9D19}" destId="{5548C300-2C4F-4391-87E5-8C4378A80434}" srcOrd="1" destOrd="0" parTransId="{FD93E3D1-C3E4-4F4E-8BBD-A143B903437E}" sibTransId="{98644A05-E21C-4E83-9318-51E7A2FD7399}"/>
    <dgm:cxn modelId="{7D284FAC-0F6D-4D26-B515-86B816977EDA}" type="presOf" srcId="{1A417F7A-A335-435E-8C37-FCB5C73E63A7}" destId="{D9B2215A-FE01-4852-831A-5FC7CBC1C837}" srcOrd="0" destOrd="0" presId="urn:microsoft.com/office/officeart/2005/8/layout/cycle2"/>
    <dgm:cxn modelId="{0A43AEF8-9068-4567-9473-EB6A89770269}" type="presOf" srcId="{9EA9264C-9E1B-4BDF-8A4A-37AC33EF20D8}" destId="{30107601-D1BF-4952-BA5B-A62451040F85}" srcOrd="1" destOrd="0" presId="urn:microsoft.com/office/officeart/2005/8/layout/cycle2"/>
    <dgm:cxn modelId="{0F65FCD4-6278-48A8-B070-AB6482827A08}" type="presOf" srcId="{98644A05-E21C-4E83-9318-51E7A2FD7399}" destId="{6C833E13-68A2-47DA-82CF-7896A8DC187D}" srcOrd="0" destOrd="0" presId="urn:microsoft.com/office/officeart/2005/8/layout/cycle2"/>
    <dgm:cxn modelId="{F4F33D03-BA9F-4928-9E23-8DD83FFA33E3}" type="presOf" srcId="{57733ABA-A227-45A8-86FD-A38D8996D197}" destId="{9C5D250D-7571-4004-A874-A5240EEE2473}" srcOrd="0" destOrd="0" presId="urn:microsoft.com/office/officeart/2005/8/layout/cycle2"/>
    <dgm:cxn modelId="{2F66505E-B655-4797-928A-F17087FE1E26}" type="presOf" srcId="{98644A05-E21C-4E83-9318-51E7A2FD7399}" destId="{1543763F-83C5-4F46-B42C-4BBBC3167DC2}" srcOrd="1" destOrd="0" presId="urn:microsoft.com/office/officeart/2005/8/layout/cycle2"/>
    <dgm:cxn modelId="{DF2E776E-672A-40DA-8BBC-D415FF60416B}" type="presParOf" srcId="{3A03BCD2-6444-4004-B573-B3A9679F08F0}" destId="{4D944A92-985F-4CAF-B242-EFE839C866E9}" srcOrd="0" destOrd="0" presId="urn:microsoft.com/office/officeart/2005/8/layout/cycle2"/>
    <dgm:cxn modelId="{F147E223-0F25-4599-8E24-A52853BCA14B}" type="presParOf" srcId="{3A03BCD2-6444-4004-B573-B3A9679F08F0}" destId="{6207F174-45DE-4F46-BAFB-8904EC14326D}" srcOrd="1" destOrd="0" presId="urn:microsoft.com/office/officeart/2005/8/layout/cycle2"/>
    <dgm:cxn modelId="{31EC8A2D-FA9B-44B4-B47F-65F16E02745A}" type="presParOf" srcId="{6207F174-45DE-4F46-BAFB-8904EC14326D}" destId="{607F4D48-C7AE-4EEA-829B-B60EABBE075E}" srcOrd="0" destOrd="0" presId="urn:microsoft.com/office/officeart/2005/8/layout/cycle2"/>
    <dgm:cxn modelId="{5EFE7AB2-542A-4064-B717-47A1370EBBF9}" type="presParOf" srcId="{3A03BCD2-6444-4004-B573-B3A9679F08F0}" destId="{823D1C71-3F10-4A63-A7E8-1A14DFB3E896}" srcOrd="2" destOrd="0" presId="urn:microsoft.com/office/officeart/2005/8/layout/cycle2"/>
    <dgm:cxn modelId="{87FC2A9F-9B49-4A9F-B15F-F1BDC9E79770}" type="presParOf" srcId="{3A03BCD2-6444-4004-B573-B3A9679F08F0}" destId="{6C833E13-68A2-47DA-82CF-7896A8DC187D}" srcOrd="3" destOrd="0" presId="urn:microsoft.com/office/officeart/2005/8/layout/cycle2"/>
    <dgm:cxn modelId="{C6F66DFD-35A2-491A-995F-AA37C6C826D1}" type="presParOf" srcId="{6C833E13-68A2-47DA-82CF-7896A8DC187D}" destId="{1543763F-83C5-4F46-B42C-4BBBC3167DC2}" srcOrd="0" destOrd="0" presId="urn:microsoft.com/office/officeart/2005/8/layout/cycle2"/>
    <dgm:cxn modelId="{DBDE5AB3-2E47-456C-94EF-6FC67EBB0FC4}" type="presParOf" srcId="{3A03BCD2-6444-4004-B573-B3A9679F08F0}" destId="{08EE6A44-D5FD-4BC6-8D29-454280F9719F}" srcOrd="4" destOrd="0" presId="urn:microsoft.com/office/officeart/2005/8/layout/cycle2"/>
    <dgm:cxn modelId="{D21DC4F2-B5E7-4A1C-BAD4-9DC15DE02A5F}" type="presParOf" srcId="{3A03BCD2-6444-4004-B573-B3A9679F08F0}" destId="{B8EDA118-3EC3-4E18-9413-6C6B0C17A55D}" srcOrd="5" destOrd="0" presId="urn:microsoft.com/office/officeart/2005/8/layout/cycle2"/>
    <dgm:cxn modelId="{427F1358-C350-4E90-9386-888E727C2CAE}" type="presParOf" srcId="{B8EDA118-3EC3-4E18-9413-6C6B0C17A55D}" destId="{30107601-D1BF-4952-BA5B-A62451040F85}" srcOrd="0" destOrd="0" presId="urn:microsoft.com/office/officeart/2005/8/layout/cycle2"/>
    <dgm:cxn modelId="{D585BFB4-A923-4EC5-A10E-16FB7BC63D41}" type="presParOf" srcId="{3A03BCD2-6444-4004-B573-B3A9679F08F0}" destId="{9C5D250D-7571-4004-A874-A5240EEE2473}" srcOrd="6" destOrd="0" presId="urn:microsoft.com/office/officeart/2005/8/layout/cycle2"/>
    <dgm:cxn modelId="{1AC48594-9C4E-4651-93EF-5B5BA304CE15}" type="presParOf" srcId="{3A03BCD2-6444-4004-B573-B3A9679F08F0}" destId="{32470774-E245-443D-90CC-872636449DE4}" srcOrd="7" destOrd="0" presId="urn:microsoft.com/office/officeart/2005/8/layout/cycle2"/>
    <dgm:cxn modelId="{01EC924C-20EE-440C-AAB1-B965BA743427}" type="presParOf" srcId="{32470774-E245-443D-90CC-872636449DE4}" destId="{47197066-E16D-4D35-BA96-38222CE46008}" srcOrd="0" destOrd="0" presId="urn:microsoft.com/office/officeart/2005/8/layout/cycle2"/>
    <dgm:cxn modelId="{91174D7E-BC62-4376-BE6D-29B7F1B13CAF}" type="presParOf" srcId="{3A03BCD2-6444-4004-B573-B3A9679F08F0}" destId="{8B24DA76-1D54-4726-8893-A31F29BF7EDE}" srcOrd="8" destOrd="0" presId="urn:microsoft.com/office/officeart/2005/8/layout/cycle2"/>
    <dgm:cxn modelId="{1AA64ECE-1E91-44D0-A9ED-27630B0A1969}" type="presParOf" srcId="{3A03BCD2-6444-4004-B573-B3A9679F08F0}" destId="{D9B2215A-FE01-4852-831A-5FC7CBC1C837}" srcOrd="9" destOrd="0" presId="urn:microsoft.com/office/officeart/2005/8/layout/cycle2"/>
    <dgm:cxn modelId="{A9512977-D8D8-477C-B348-486D6F936553}" type="presParOf" srcId="{D9B2215A-FE01-4852-831A-5FC7CBC1C837}" destId="{BB67DC01-44A6-4AFE-8BF6-6DC8C36D814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9C01C3-6051-4F3B-8B33-8A515A4F029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3CF2FF-E9E6-45B2-89CF-8CC8E2CB1072}">
      <dgm:prSet phldrT="[Текст]"/>
      <dgm:spPr/>
      <dgm:t>
        <a:bodyPr/>
        <a:lstStyle/>
        <a:p>
          <a:r>
            <a:rPr lang="en-US" dirty="0" smtClean="0"/>
            <a:t>brain</a:t>
          </a:r>
          <a:endParaRPr lang="ru-RU" dirty="0"/>
        </a:p>
      </dgm:t>
    </dgm:pt>
    <dgm:pt modelId="{8C0678E8-BFAE-45EC-B6D6-FF814EA7DF5C}" type="parTrans" cxnId="{CE492EEE-1460-4CF6-9BB7-F13F682C89AE}">
      <dgm:prSet/>
      <dgm:spPr/>
      <dgm:t>
        <a:bodyPr/>
        <a:lstStyle/>
        <a:p>
          <a:endParaRPr lang="ru-RU"/>
        </a:p>
      </dgm:t>
    </dgm:pt>
    <dgm:pt modelId="{07EB459C-83CE-4D53-86F2-FA47DAA76E7E}" type="sibTrans" cxnId="{CE492EEE-1460-4CF6-9BB7-F13F682C89AE}">
      <dgm:prSet/>
      <dgm:spPr/>
      <dgm:t>
        <a:bodyPr/>
        <a:lstStyle/>
        <a:p>
          <a:endParaRPr lang="ru-RU"/>
        </a:p>
      </dgm:t>
    </dgm:pt>
    <dgm:pt modelId="{869AF44C-CED3-4437-9A81-17CFE6FEDA7B}">
      <dgm:prSet phldrT="[Текст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reading</a:t>
          </a:r>
          <a:endParaRPr lang="ru-RU" dirty="0">
            <a:solidFill>
              <a:schemeClr val="tx1"/>
            </a:solidFill>
          </a:endParaRPr>
        </a:p>
      </dgm:t>
    </dgm:pt>
    <dgm:pt modelId="{00A05D7E-6BF0-43AD-B37A-4A15094BEF8D}" type="parTrans" cxnId="{E5561F41-1F95-4806-A8BD-8970B1EAC3CA}">
      <dgm:prSet/>
      <dgm:spPr/>
      <dgm:t>
        <a:bodyPr/>
        <a:lstStyle/>
        <a:p>
          <a:endParaRPr lang="ru-RU"/>
        </a:p>
      </dgm:t>
    </dgm:pt>
    <dgm:pt modelId="{619CBE8F-13ED-4CAD-AA0F-70ED57A02506}" type="sibTrans" cxnId="{E5561F41-1F95-4806-A8BD-8970B1EAC3CA}">
      <dgm:prSet/>
      <dgm:spPr/>
      <dgm:t>
        <a:bodyPr/>
        <a:lstStyle/>
        <a:p>
          <a:endParaRPr lang="ru-RU"/>
        </a:p>
      </dgm:t>
    </dgm:pt>
    <dgm:pt modelId="{DA899322-9791-44D9-AF76-D3D89B077130}">
      <dgm:prSet phldrT="[Текст]"/>
      <dgm:spPr/>
      <dgm:t>
        <a:bodyPr/>
        <a:lstStyle/>
        <a:p>
          <a:r>
            <a:rPr lang="en-US" dirty="0" smtClean="0"/>
            <a:t>writing</a:t>
          </a:r>
          <a:endParaRPr lang="ru-RU" dirty="0"/>
        </a:p>
      </dgm:t>
    </dgm:pt>
    <dgm:pt modelId="{5FC570C0-A506-4C52-95A5-0E53246DA7BC}" type="parTrans" cxnId="{B24837CD-F1F2-4DD7-B7B8-4F36D11CF5EC}">
      <dgm:prSet/>
      <dgm:spPr/>
      <dgm:t>
        <a:bodyPr/>
        <a:lstStyle/>
        <a:p>
          <a:endParaRPr lang="ru-RU"/>
        </a:p>
      </dgm:t>
    </dgm:pt>
    <dgm:pt modelId="{78A5C94D-49C3-42C8-B725-D97307BAF92F}" type="sibTrans" cxnId="{B24837CD-F1F2-4DD7-B7B8-4F36D11CF5EC}">
      <dgm:prSet/>
      <dgm:spPr/>
      <dgm:t>
        <a:bodyPr/>
        <a:lstStyle/>
        <a:p>
          <a:endParaRPr lang="ru-RU"/>
        </a:p>
      </dgm:t>
    </dgm:pt>
    <dgm:pt modelId="{0F6A0F4A-F1C1-4024-8BDD-FD1C9FE5BCB6}">
      <dgm:prSet phldrT="[Текст]"/>
      <dgm:spPr/>
      <dgm:t>
        <a:bodyPr/>
        <a:lstStyle/>
        <a:p>
          <a:r>
            <a:rPr lang="en-US" dirty="0" smtClean="0"/>
            <a:t>speaking</a:t>
          </a:r>
          <a:endParaRPr lang="ru-RU" dirty="0"/>
        </a:p>
      </dgm:t>
    </dgm:pt>
    <dgm:pt modelId="{610150A9-2AC3-4972-9DCB-F9666E273635}" type="parTrans" cxnId="{B90EF501-350A-4FC5-8592-9F76174F5360}">
      <dgm:prSet/>
      <dgm:spPr/>
      <dgm:t>
        <a:bodyPr/>
        <a:lstStyle/>
        <a:p>
          <a:endParaRPr lang="ru-RU"/>
        </a:p>
      </dgm:t>
    </dgm:pt>
    <dgm:pt modelId="{58A098E7-A75F-4AD4-8050-8E09C3503954}" type="sibTrans" cxnId="{B90EF501-350A-4FC5-8592-9F76174F5360}">
      <dgm:prSet/>
      <dgm:spPr/>
      <dgm:t>
        <a:bodyPr/>
        <a:lstStyle/>
        <a:p>
          <a:endParaRPr lang="ru-RU"/>
        </a:p>
      </dgm:t>
    </dgm:pt>
    <dgm:pt modelId="{2C8B3DAC-4473-4747-AE45-F964BE1300DE}">
      <dgm:prSet phldrT="[Текст]"/>
      <dgm:spPr/>
      <dgm:t>
        <a:bodyPr/>
        <a:lstStyle/>
        <a:p>
          <a:r>
            <a:rPr lang="en-US" dirty="0" smtClean="0"/>
            <a:t>listening</a:t>
          </a:r>
          <a:endParaRPr lang="ru-RU" dirty="0"/>
        </a:p>
      </dgm:t>
    </dgm:pt>
    <dgm:pt modelId="{B7410647-CE0E-4135-9E74-D1FB76F7D4F7}" type="parTrans" cxnId="{262F20EF-DD47-4177-825E-6D627B93E30D}">
      <dgm:prSet/>
      <dgm:spPr/>
      <dgm:t>
        <a:bodyPr/>
        <a:lstStyle/>
        <a:p>
          <a:endParaRPr lang="ru-RU"/>
        </a:p>
      </dgm:t>
    </dgm:pt>
    <dgm:pt modelId="{771C0BE3-B8C6-4ED1-995B-61553A7E0CC0}" type="sibTrans" cxnId="{262F20EF-DD47-4177-825E-6D627B93E30D}">
      <dgm:prSet/>
      <dgm:spPr/>
      <dgm:t>
        <a:bodyPr/>
        <a:lstStyle/>
        <a:p>
          <a:endParaRPr lang="ru-RU"/>
        </a:p>
      </dgm:t>
    </dgm:pt>
    <dgm:pt modelId="{3846C19C-1D7D-4838-8B92-E44AD9E7CB58}" type="pres">
      <dgm:prSet presAssocID="{009C01C3-6051-4F3B-8B33-8A515A4F02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B8F4AA-9D2E-4699-B460-20492D2684B1}" type="pres">
      <dgm:prSet presAssocID="{009C01C3-6051-4F3B-8B33-8A515A4F029C}" presName="radial" presStyleCnt="0">
        <dgm:presLayoutVars>
          <dgm:animLvl val="ctr"/>
        </dgm:presLayoutVars>
      </dgm:prSet>
      <dgm:spPr/>
    </dgm:pt>
    <dgm:pt modelId="{EA8ADDC0-9B04-4341-A707-BC25D4ABC7F4}" type="pres">
      <dgm:prSet presAssocID="{653CF2FF-E9E6-45B2-89CF-8CC8E2CB1072}" presName="centerShape" presStyleLbl="vennNode1" presStyleIdx="0" presStyleCnt="5" custScaleX="102449" custLinFactNeighborX="-14" custLinFactNeighborY="-13243"/>
      <dgm:spPr/>
      <dgm:t>
        <a:bodyPr/>
        <a:lstStyle/>
        <a:p>
          <a:endParaRPr lang="ru-RU"/>
        </a:p>
      </dgm:t>
    </dgm:pt>
    <dgm:pt modelId="{8A869A84-F9FF-4352-A4DA-A1372C4CDB2D}" type="pres">
      <dgm:prSet presAssocID="{869AF44C-CED3-4437-9A81-17CFE6FEDA7B}" presName="node" presStyleLbl="vennNode1" presStyleIdx="1" presStyleCnt="5" custScaleX="140529" custRadScaleRad="134429" custRadScaleInc="1523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68861-219D-42EC-B2B0-9A847ECE7509}" type="pres">
      <dgm:prSet presAssocID="{DA899322-9791-44D9-AF76-D3D89B077130}" presName="node" presStyleLbl="vennNode1" presStyleIdx="2" presStyleCnt="5" custScaleX="147172" custRadScaleRad="118682" custRadScaleInc="-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2D872-4EA6-401A-8F4A-37F332537580}" type="pres">
      <dgm:prSet presAssocID="{0F6A0F4A-F1C1-4024-8BDD-FD1C9FE5BCB6}" presName="node" presStyleLbl="vennNode1" presStyleIdx="3" presStyleCnt="5" custScaleX="151257" custRadScaleRad="134369" custRadScaleInc="41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1D89C0-B519-42F5-B2A6-0F0490961AA5}" type="pres">
      <dgm:prSet presAssocID="{2C8B3DAC-4473-4747-AE45-F964BE1300DE}" presName="node" presStyleLbl="vennNode1" presStyleIdx="4" presStyleCnt="5" custScaleX="145042" custRadScaleRad="130024" custRadScaleInc="-2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32811A-813E-473F-81F4-19FC01619F53}" type="presOf" srcId="{869AF44C-CED3-4437-9A81-17CFE6FEDA7B}" destId="{8A869A84-F9FF-4352-A4DA-A1372C4CDB2D}" srcOrd="0" destOrd="0" presId="urn:microsoft.com/office/officeart/2005/8/layout/radial3"/>
    <dgm:cxn modelId="{010057C4-A908-4D86-A057-3D239DE11748}" type="presOf" srcId="{009C01C3-6051-4F3B-8B33-8A515A4F029C}" destId="{3846C19C-1D7D-4838-8B92-E44AD9E7CB58}" srcOrd="0" destOrd="0" presId="urn:microsoft.com/office/officeart/2005/8/layout/radial3"/>
    <dgm:cxn modelId="{A62F25FD-6811-4EB9-B053-0711E87D0E25}" type="presOf" srcId="{0F6A0F4A-F1C1-4024-8BDD-FD1C9FE5BCB6}" destId="{22F2D872-4EA6-401A-8F4A-37F332537580}" srcOrd="0" destOrd="0" presId="urn:microsoft.com/office/officeart/2005/8/layout/radial3"/>
    <dgm:cxn modelId="{B24837CD-F1F2-4DD7-B7B8-4F36D11CF5EC}" srcId="{653CF2FF-E9E6-45B2-89CF-8CC8E2CB1072}" destId="{DA899322-9791-44D9-AF76-D3D89B077130}" srcOrd="1" destOrd="0" parTransId="{5FC570C0-A506-4C52-95A5-0E53246DA7BC}" sibTransId="{78A5C94D-49C3-42C8-B725-D97307BAF92F}"/>
    <dgm:cxn modelId="{3A195A6B-2381-4EC9-A8D4-1055A1C487CD}" type="presOf" srcId="{DA899322-9791-44D9-AF76-D3D89B077130}" destId="{FFB68861-219D-42EC-B2B0-9A847ECE7509}" srcOrd="0" destOrd="0" presId="urn:microsoft.com/office/officeart/2005/8/layout/radial3"/>
    <dgm:cxn modelId="{28BA2BCD-52BE-4103-8A01-F7D47575A62C}" type="presOf" srcId="{653CF2FF-E9E6-45B2-89CF-8CC8E2CB1072}" destId="{EA8ADDC0-9B04-4341-A707-BC25D4ABC7F4}" srcOrd="0" destOrd="0" presId="urn:microsoft.com/office/officeart/2005/8/layout/radial3"/>
    <dgm:cxn modelId="{E5561F41-1F95-4806-A8BD-8970B1EAC3CA}" srcId="{653CF2FF-E9E6-45B2-89CF-8CC8E2CB1072}" destId="{869AF44C-CED3-4437-9A81-17CFE6FEDA7B}" srcOrd="0" destOrd="0" parTransId="{00A05D7E-6BF0-43AD-B37A-4A15094BEF8D}" sibTransId="{619CBE8F-13ED-4CAD-AA0F-70ED57A02506}"/>
    <dgm:cxn modelId="{262F20EF-DD47-4177-825E-6D627B93E30D}" srcId="{653CF2FF-E9E6-45B2-89CF-8CC8E2CB1072}" destId="{2C8B3DAC-4473-4747-AE45-F964BE1300DE}" srcOrd="3" destOrd="0" parTransId="{B7410647-CE0E-4135-9E74-D1FB76F7D4F7}" sibTransId="{771C0BE3-B8C6-4ED1-995B-61553A7E0CC0}"/>
    <dgm:cxn modelId="{B90EF501-350A-4FC5-8592-9F76174F5360}" srcId="{653CF2FF-E9E6-45B2-89CF-8CC8E2CB1072}" destId="{0F6A0F4A-F1C1-4024-8BDD-FD1C9FE5BCB6}" srcOrd="2" destOrd="0" parTransId="{610150A9-2AC3-4972-9DCB-F9666E273635}" sibTransId="{58A098E7-A75F-4AD4-8050-8E09C3503954}"/>
    <dgm:cxn modelId="{6A1AA25B-B6A1-4991-ADEE-35D3B37E0743}" type="presOf" srcId="{2C8B3DAC-4473-4747-AE45-F964BE1300DE}" destId="{021D89C0-B519-42F5-B2A6-0F0490961AA5}" srcOrd="0" destOrd="0" presId="urn:microsoft.com/office/officeart/2005/8/layout/radial3"/>
    <dgm:cxn modelId="{CE492EEE-1460-4CF6-9BB7-F13F682C89AE}" srcId="{009C01C3-6051-4F3B-8B33-8A515A4F029C}" destId="{653CF2FF-E9E6-45B2-89CF-8CC8E2CB1072}" srcOrd="0" destOrd="0" parTransId="{8C0678E8-BFAE-45EC-B6D6-FF814EA7DF5C}" sibTransId="{07EB459C-83CE-4D53-86F2-FA47DAA76E7E}"/>
    <dgm:cxn modelId="{7B503548-9AC8-4863-85D3-310290B70597}" type="presParOf" srcId="{3846C19C-1D7D-4838-8B92-E44AD9E7CB58}" destId="{A3B8F4AA-9D2E-4699-B460-20492D2684B1}" srcOrd="0" destOrd="0" presId="urn:microsoft.com/office/officeart/2005/8/layout/radial3"/>
    <dgm:cxn modelId="{0D9A78D6-E6CF-4C70-B96B-5852412EA8BE}" type="presParOf" srcId="{A3B8F4AA-9D2E-4699-B460-20492D2684B1}" destId="{EA8ADDC0-9B04-4341-A707-BC25D4ABC7F4}" srcOrd="0" destOrd="0" presId="urn:microsoft.com/office/officeart/2005/8/layout/radial3"/>
    <dgm:cxn modelId="{64D9509A-2D36-4C52-988B-84B8567FD916}" type="presParOf" srcId="{A3B8F4AA-9D2E-4699-B460-20492D2684B1}" destId="{8A869A84-F9FF-4352-A4DA-A1372C4CDB2D}" srcOrd="1" destOrd="0" presId="urn:microsoft.com/office/officeart/2005/8/layout/radial3"/>
    <dgm:cxn modelId="{E7B616EB-A245-4F13-8062-AF1F7336C9B8}" type="presParOf" srcId="{A3B8F4AA-9D2E-4699-B460-20492D2684B1}" destId="{FFB68861-219D-42EC-B2B0-9A847ECE7509}" srcOrd="2" destOrd="0" presId="urn:microsoft.com/office/officeart/2005/8/layout/radial3"/>
    <dgm:cxn modelId="{37FD2A58-B49C-4A69-ABBE-2B539724D74F}" type="presParOf" srcId="{A3B8F4AA-9D2E-4699-B460-20492D2684B1}" destId="{22F2D872-4EA6-401A-8F4A-37F332537580}" srcOrd="3" destOrd="0" presId="urn:microsoft.com/office/officeart/2005/8/layout/radial3"/>
    <dgm:cxn modelId="{75E4B35F-8C1C-4794-8123-9109E1C01F23}" type="presParOf" srcId="{A3B8F4AA-9D2E-4699-B460-20492D2684B1}" destId="{021D89C0-B519-42F5-B2A6-0F0490961AA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44DEAC-DEF6-4E8A-ACBA-16C182E7254C}" type="doc">
      <dgm:prSet loTypeId="urn:microsoft.com/office/officeart/2005/8/layout/funnel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70F4BDD-627C-445D-8B6A-2A5192029761}">
      <dgm:prSet phldrT="[Текст]"/>
      <dgm:spPr/>
      <dgm:t>
        <a:bodyPr/>
        <a:lstStyle/>
        <a:p>
          <a:r>
            <a:rPr lang="uk-UA" dirty="0" smtClean="0"/>
            <a:t>Креативні завдання</a:t>
          </a:r>
          <a:endParaRPr lang="ru-RU" dirty="0"/>
        </a:p>
      </dgm:t>
    </dgm:pt>
    <dgm:pt modelId="{819BACF7-5E21-4987-9CD9-71DC813A28A5}" type="parTrans" cxnId="{368AEB93-A179-47F2-8CE5-32A4C136E678}">
      <dgm:prSet/>
      <dgm:spPr/>
      <dgm:t>
        <a:bodyPr/>
        <a:lstStyle/>
        <a:p>
          <a:endParaRPr lang="ru-RU"/>
        </a:p>
      </dgm:t>
    </dgm:pt>
    <dgm:pt modelId="{E20009BA-EEF1-4EA7-9CD9-230B01F91D33}" type="sibTrans" cxnId="{368AEB93-A179-47F2-8CE5-32A4C136E678}">
      <dgm:prSet/>
      <dgm:spPr/>
      <dgm:t>
        <a:bodyPr/>
        <a:lstStyle/>
        <a:p>
          <a:endParaRPr lang="ru-RU"/>
        </a:p>
      </dgm:t>
    </dgm:pt>
    <dgm:pt modelId="{F3990D9F-97BB-451F-AA71-BA0F6AA529F6}">
      <dgm:prSet phldrT="[Текст]"/>
      <dgm:spPr/>
      <dgm:t>
        <a:bodyPr/>
        <a:lstStyle/>
        <a:p>
          <a:r>
            <a:rPr lang="uk-UA" dirty="0" smtClean="0"/>
            <a:t>Інтерактивне навчання        </a:t>
          </a:r>
          <a:endParaRPr lang="ru-RU" dirty="0"/>
        </a:p>
      </dgm:t>
    </dgm:pt>
    <dgm:pt modelId="{1D0C55D6-2C38-4DFE-9715-17E95D19AD63}" type="parTrans" cxnId="{15C0044B-2DE1-49BA-A624-6AA8293A8A64}">
      <dgm:prSet/>
      <dgm:spPr/>
      <dgm:t>
        <a:bodyPr/>
        <a:lstStyle/>
        <a:p>
          <a:endParaRPr lang="ru-RU"/>
        </a:p>
      </dgm:t>
    </dgm:pt>
    <dgm:pt modelId="{2F0F485D-AA24-4CD4-B6D3-B03B3407E047}" type="sibTrans" cxnId="{15C0044B-2DE1-49BA-A624-6AA8293A8A64}">
      <dgm:prSet/>
      <dgm:spPr/>
      <dgm:t>
        <a:bodyPr/>
        <a:lstStyle/>
        <a:p>
          <a:endParaRPr lang="ru-RU"/>
        </a:p>
      </dgm:t>
    </dgm:pt>
    <dgm:pt modelId="{36C5FDB2-DAE0-481C-8C64-2547F0743C20}">
      <dgm:prSet phldrT="[Текст]"/>
      <dgm:spPr/>
      <dgm:t>
        <a:bodyPr/>
        <a:lstStyle/>
        <a:p>
          <a:r>
            <a:rPr lang="uk-UA" dirty="0" smtClean="0"/>
            <a:t>Проектна робота</a:t>
          </a:r>
          <a:endParaRPr lang="ru-RU" dirty="0"/>
        </a:p>
      </dgm:t>
    </dgm:pt>
    <dgm:pt modelId="{E9727AA2-3877-4617-8096-BC591F22F300}" type="parTrans" cxnId="{AC85DF83-10EA-449F-8FD7-A0DA003A809E}">
      <dgm:prSet/>
      <dgm:spPr/>
      <dgm:t>
        <a:bodyPr/>
        <a:lstStyle/>
        <a:p>
          <a:endParaRPr lang="ru-RU"/>
        </a:p>
      </dgm:t>
    </dgm:pt>
    <dgm:pt modelId="{229BB0C7-297E-4717-A656-780124AB8D9E}" type="sibTrans" cxnId="{AC85DF83-10EA-449F-8FD7-A0DA003A809E}">
      <dgm:prSet/>
      <dgm:spPr/>
      <dgm:t>
        <a:bodyPr/>
        <a:lstStyle/>
        <a:p>
          <a:endParaRPr lang="ru-RU"/>
        </a:p>
      </dgm:t>
    </dgm:pt>
    <dgm:pt modelId="{83B31423-A0D9-4E73-9A9C-61FEB06B59AC}">
      <dgm:prSet phldrT="[Текст]"/>
      <dgm:spPr/>
      <dgm:t>
        <a:bodyPr/>
        <a:lstStyle/>
        <a:p>
          <a:r>
            <a:rPr lang="uk-UA" b="1" dirty="0" smtClean="0"/>
            <a:t>Навчатися головою, серцем і руками!</a:t>
          </a:r>
          <a:endParaRPr lang="ru-RU" b="1" dirty="0"/>
        </a:p>
      </dgm:t>
    </dgm:pt>
    <dgm:pt modelId="{D3C4859E-CBE2-4079-859F-3BE3A2801100}" type="parTrans" cxnId="{E150271A-BC4F-4B9C-853F-334C4137DFE4}">
      <dgm:prSet/>
      <dgm:spPr/>
      <dgm:t>
        <a:bodyPr/>
        <a:lstStyle/>
        <a:p>
          <a:endParaRPr lang="ru-RU"/>
        </a:p>
      </dgm:t>
    </dgm:pt>
    <dgm:pt modelId="{30D7F93E-EEA3-456C-8F0B-E105AA6343F3}" type="sibTrans" cxnId="{E150271A-BC4F-4B9C-853F-334C4137DFE4}">
      <dgm:prSet/>
      <dgm:spPr/>
      <dgm:t>
        <a:bodyPr/>
        <a:lstStyle/>
        <a:p>
          <a:endParaRPr lang="ru-RU"/>
        </a:p>
      </dgm:t>
    </dgm:pt>
    <dgm:pt modelId="{1C36B427-E6BC-4125-A334-8C43AA27BA0E}" type="pres">
      <dgm:prSet presAssocID="{B844DEAC-DEF6-4E8A-ACBA-16C182E7254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F35378-A819-4AC6-9158-6FD8FAC0D2B8}" type="pres">
      <dgm:prSet presAssocID="{B844DEAC-DEF6-4E8A-ACBA-16C182E7254C}" presName="ellipse" presStyleLbl="trBgShp" presStyleIdx="0" presStyleCnt="1"/>
      <dgm:spPr/>
    </dgm:pt>
    <dgm:pt modelId="{6295D86F-1FE3-4897-A335-E743358B3EE3}" type="pres">
      <dgm:prSet presAssocID="{B844DEAC-DEF6-4E8A-ACBA-16C182E7254C}" presName="arrow1" presStyleLbl="fgShp" presStyleIdx="0" presStyleCnt="1"/>
      <dgm:spPr/>
    </dgm:pt>
    <dgm:pt modelId="{1F5FAF7F-77DB-4B0C-8005-18F8377DF192}" type="pres">
      <dgm:prSet presAssocID="{B844DEAC-DEF6-4E8A-ACBA-16C182E7254C}" presName="rectangle" presStyleLbl="revTx" presStyleIdx="0" presStyleCnt="1" custScaleX="166667" custScaleY="169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68A3E-1845-40B3-8FA8-C31AA3BEA824}" type="pres">
      <dgm:prSet presAssocID="{F3990D9F-97BB-451F-AA71-BA0F6AA529F6}" presName="item1" presStyleLbl="node1" presStyleIdx="0" presStyleCnt="3" custScaleX="148732" custScaleY="144287" custLinFactNeighborX="1141" custLinFactNeighborY="5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D796B-12B2-4074-8ABC-76057E1E56E6}" type="pres">
      <dgm:prSet presAssocID="{36C5FDB2-DAE0-481C-8C64-2547F0743C20}" presName="item2" presStyleLbl="node1" presStyleIdx="1" presStyleCnt="3" custScaleX="135661" custScaleY="132959" custLinFactNeighborX="-5089" custLinFactNeighborY="-45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73FC9-7680-449A-8793-F1B6FF520EA7}" type="pres">
      <dgm:prSet presAssocID="{83B31423-A0D9-4E73-9A9C-61FEB06B59AC}" presName="item3" presStyleLbl="node1" presStyleIdx="2" presStyleCnt="3" custScaleX="134110" custScaleY="120357" custLinFactNeighborX="29325" custLinFactNeighborY="2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98C6F-FE0F-43BB-8C55-68281CD0377B}" type="pres">
      <dgm:prSet presAssocID="{B844DEAC-DEF6-4E8A-ACBA-16C182E7254C}" presName="funnel" presStyleLbl="trAlignAcc1" presStyleIdx="0" presStyleCnt="1" custLinFactNeighborX="2011" custLinFactNeighborY="2624"/>
      <dgm:spPr/>
    </dgm:pt>
  </dgm:ptLst>
  <dgm:cxnLst>
    <dgm:cxn modelId="{956ECD35-59E7-47FD-B300-A9BFEEB5463D}" type="presOf" srcId="{B844DEAC-DEF6-4E8A-ACBA-16C182E7254C}" destId="{1C36B427-E6BC-4125-A334-8C43AA27BA0E}" srcOrd="0" destOrd="0" presId="urn:microsoft.com/office/officeart/2005/8/layout/funnel1"/>
    <dgm:cxn modelId="{8F57A18D-1F7E-4FB9-8772-E917EDDAEFBB}" type="presOf" srcId="{970F4BDD-627C-445D-8B6A-2A5192029761}" destId="{1A673FC9-7680-449A-8793-F1B6FF520EA7}" srcOrd="0" destOrd="0" presId="urn:microsoft.com/office/officeart/2005/8/layout/funnel1"/>
    <dgm:cxn modelId="{80D607D7-BD20-4FF4-B5C9-EED5CF5D03B8}" type="presOf" srcId="{83B31423-A0D9-4E73-9A9C-61FEB06B59AC}" destId="{1F5FAF7F-77DB-4B0C-8005-18F8377DF192}" srcOrd="0" destOrd="0" presId="urn:microsoft.com/office/officeart/2005/8/layout/funnel1"/>
    <dgm:cxn modelId="{368AEB93-A179-47F2-8CE5-32A4C136E678}" srcId="{B844DEAC-DEF6-4E8A-ACBA-16C182E7254C}" destId="{970F4BDD-627C-445D-8B6A-2A5192029761}" srcOrd="0" destOrd="0" parTransId="{819BACF7-5E21-4987-9CD9-71DC813A28A5}" sibTransId="{E20009BA-EEF1-4EA7-9CD9-230B01F91D33}"/>
    <dgm:cxn modelId="{15C0044B-2DE1-49BA-A624-6AA8293A8A64}" srcId="{B844DEAC-DEF6-4E8A-ACBA-16C182E7254C}" destId="{F3990D9F-97BB-451F-AA71-BA0F6AA529F6}" srcOrd="1" destOrd="0" parTransId="{1D0C55D6-2C38-4DFE-9715-17E95D19AD63}" sibTransId="{2F0F485D-AA24-4CD4-B6D3-B03B3407E047}"/>
    <dgm:cxn modelId="{EC4A91F6-E47B-44D8-928F-386773FAC09F}" type="presOf" srcId="{F3990D9F-97BB-451F-AA71-BA0F6AA529F6}" destId="{679D796B-12B2-4074-8ABC-76057E1E56E6}" srcOrd="0" destOrd="0" presId="urn:microsoft.com/office/officeart/2005/8/layout/funnel1"/>
    <dgm:cxn modelId="{E150271A-BC4F-4B9C-853F-334C4137DFE4}" srcId="{B844DEAC-DEF6-4E8A-ACBA-16C182E7254C}" destId="{83B31423-A0D9-4E73-9A9C-61FEB06B59AC}" srcOrd="3" destOrd="0" parTransId="{D3C4859E-CBE2-4079-859F-3BE3A2801100}" sibTransId="{30D7F93E-EEA3-456C-8F0B-E105AA6343F3}"/>
    <dgm:cxn modelId="{AC85DF83-10EA-449F-8FD7-A0DA003A809E}" srcId="{B844DEAC-DEF6-4E8A-ACBA-16C182E7254C}" destId="{36C5FDB2-DAE0-481C-8C64-2547F0743C20}" srcOrd="2" destOrd="0" parTransId="{E9727AA2-3877-4617-8096-BC591F22F300}" sibTransId="{229BB0C7-297E-4717-A656-780124AB8D9E}"/>
    <dgm:cxn modelId="{C851ADE2-F183-47F2-9CE5-831469FDC66C}" type="presOf" srcId="{36C5FDB2-DAE0-481C-8C64-2547F0743C20}" destId="{49868A3E-1845-40B3-8FA8-C31AA3BEA824}" srcOrd="0" destOrd="0" presId="urn:microsoft.com/office/officeart/2005/8/layout/funnel1"/>
    <dgm:cxn modelId="{F1B47D21-BD04-45B6-A852-E53276CDD558}" type="presParOf" srcId="{1C36B427-E6BC-4125-A334-8C43AA27BA0E}" destId="{6FF35378-A819-4AC6-9158-6FD8FAC0D2B8}" srcOrd="0" destOrd="0" presId="urn:microsoft.com/office/officeart/2005/8/layout/funnel1"/>
    <dgm:cxn modelId="{A107D61F-2BEF-4F47-8365-2BD3EF0B95DF}" type="presParOf" srcId="{1C36B427-E6BC-4125-A334-8C43AA27BA0E}" destId="{6295D86F-1FE3-4897-A335-E743358B3EE3}" srcOrd="1" destOrd="0" presId="urn:microsoft.com/office/officeart/2005/8/layout/funnel1"/>
    <dgm:cxn modelId="{5FD3DFDE-EF92-4691-8564-C1F243E1E6A2}" type="presParOf" srcId="{1C36B427-E6BC-4125-A334-8C43AA27BA0E}" destId="{1F5FAF7F-77DB-4B0C-8005-18F8377DF192}" srcOrd="2" destOrd="0" presId="urn:microsoft.com/office/officeart/2005/8/layout/funnel1"/>
    <dgm:cxn modelId="{FCC79C17-3FF0-49F6-9FF1-74D893CC4CBA}" type="presParOf" srcId="{1C36B427-E6BC-4125-A334-8C43AA27BA0E}" destId="{49868A3E-1845-40B3-8FA8-C31AA3BEA824}" srcOrd="3" destOrd="0" presId="urn:microsoft.com/office/officeart/2005/8/layout/funnel1"/>
    <dgm:cxn modelId="{B8DC7A03-5A38-4591-9B31-5156762D68C0}" type="presParOf" srcId="{1C36B427-E6BC-4125-A334-8C43AA27BA0E}" destId="{679D796B-12B2-4074-8ABC-76057E1E56E6}" srcOrd="4" destOrd="0" presId="urn:microsoft.com/office/officeart/2005/8/layout/funnel1"/>
    <dgm:cxn modelId="{2D4B7D2E-1906-43F7-BCC7-483513CC286C}" type="presParOf" srcId="{1C36B427-E6BC-4125-A334-8C43AA27BA0E}" destId="{1A673FC9-7680-449A-8793-F1B6FF520EA7}" srcOrd="5" destOrd="0" presId="urn:microsoft.com/office/officeart/2005/8/layout/funnel1"/>
    <dgm:cxn modelId="{380652E6-E755-4CB8-92F2-5544AF813C5F}" type="presParOf" srcId="{1C36B427-E6BC-4125-A334-8C43AA27BA0E}" destId="{EFA98C6F-FE0F-43BB-8C55-68281CD0377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944A92-985F-4CAF-B242-EFE839C866E9}">
      <dsp:nvSpPr>
        <dsp:cNvPr id="0" name=""/>
        <dsp:cNvSpPr/>
      </dsp:nvSpPr>
      <dsp:spPr>
        <a:xfrm>
          <a:off x="5276006" y="0"/>
          <a:ext cx="1457305" cy="13597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Мені доступно</a:t>
          </a:r>
          <a:endParaRPr lang="ru-RU" sz="1800" kern="1200" dirty="0"/>
        </a:p>
      </dsp:txBody>
      <dsp:txXfrm>
        <a:off x="5276006" y="0"/>
        <a:ext cx="1457305" cy="1359763"/>
      </dsp:txXfrm>
    </dsp:sp>
    <dsp:sp modelId="{6207F174-45DE-4F46-BAFB-8904EC14326D}">
      <dsp:nvSpPr>
        <dsp:cNvPr id="0" name=""/>
        <dsp:cNvSpPr/>
      </dsp:nvSpPr>
      <dsp:spPr>
        <a:xfrm rot="3326021">
          <a:off x="6405043" y="1222516"/>
          <a:ext cx="331145" cy="5575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3326021">
        <a:off x="6405043" y="1222516"/>
        <a:ext cx="331145" cy="557598"/>
      </dsp:txXfrm>
    </dsp:sp>
    <dsp:sp modelId="{823D1C71-3F10-4A63-A7E8-1A14DFB3E896}">
      <dsp:nvSpPr>
        <dsp:cNvPr id="0" name=""/>
        <dsp:cNvSpPr/>
      </dsp:nvSpPr>
      <dsp:spPr>
        <a:xfrm>
          <a:off x="6333057" y="1664469"/>
          <a:ext cx="1709637" cy="14654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Мені цікаво</a:t>
          </a:r>
          <a:endParaRPr lang="ru-RU" sz="2000" kern="1200" dirty="0"/>
        </a:p>
      </dsp:txBody>
      <dsp:txXfrm>
        <a:off x="6333057" y="1664469"/>
        <a:ext cx="1709637" cy="1465483"/>
      </dsp:txXfrm>
    </dsp:sp>
    <dsp:sp modelId="{6C833E13-68A2-47DA-82CF-7896A8DC187D}">
      <dsp:nvSpPr>
        <dsp:cNvPr id="0" name=""/>
        <dsp:cNvSpPr/>
      </dsp:nvSpPr>
      <dsp:spPr>
        <a:xfrm rot="7443498">
          <a:off x="6376624" y="3467394"/>
          <a:ext cx="83631" cy="136104"/>
        </a:xfrm>
        <a:prstGeom prst="arc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7443498">
        <a:off x="6376624" y="3467394"/>
        <a:ext cx="83631" cy="136104"/>
      </dsp:txXfrm>
    </dsp:sp>
    <dsp:sp modelId="{08EE6A44-D5FD-4BC6-8D29-454280F9719F}">
      <dsp:nvSpPr>
        <dsp:cNvPr id="0" name=""/>
        <dsp:cNvSpPr/>
      </dsp:nvSpPr>
      <dsp:spPr>
        <a:xfrm>
          <a:off x="4976375" y="3957714"/>
          <a:ext cx="1392012" cy="1362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Згідно віку</a:t>
          </a:r>
          <a:endParaRPr lang="ru-RU" sz="2000" kern="1200" dirty="0"/>
        </a:p>
      </dsp:txBody>
      <dsp:txXfrm>
        <a:off x="4976375" y="3957714"/>
        <a:ext cx="1392012" cy="1362770"/>
      </dsp:txXfrm>
    </dsp:sp>
    <dsp:sp modelId="{B8EDA118-3EC3-4E18-9413-6C6B0C17A55D}">
      <dsp:nvSpPr>
        <dsp:cNvPr id="0" name=""/>
        <dsp:cNvSpPr/>
      </dsp:nvSpPr>
      <dsp:spPr>
        <a:xfrm rot="10800000">
          <a:off x="4762401" y="4360299"/>
          <a:ext cx="151208" cy="5575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4762401" y="4360299"/>
        <a:ext cx="151208" cy="557598"/>
      </dsp:txXfrm>
    </dsp:sp>
    <dsp:sp modelId="{9C5D250D-7571-4004-A874-A5240EEE2473}">
      <dsp:nvSpPr>
        <dsp:cNvPr id="0" name=""/>
        <dsp:cNvSpPr/>
      </dsp:nvSpPr>
      <dsp:spPr>
        <a:xfrm>
          <a:off x="2880410" y="3800702"/>
          <a:ext cx="1810666" cy="16767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 smtClean="0"/>
            <a:t>Вмотиво-</a:t>
          </a:r>
          <a:r>
            <a:rPr lang="uk-UA" sz="2000" kern="1200" dirty="0" smtClean="0"/>
            <a:t> </a:t>
          </a:r>
          <a:r>
            <a:rPr lang="uk-UA" sz="2000" kern="1200" dirty="0" err="1" smtClean="0"/>
            <a:t>вано</a:t>
          </a:r>
          <a:endParaRPr lang="ru-RU" sz="2000" kern="1200" dirty="0"/>
        </a:p>
      </dsp:txBody>
      <dsp:txXfrm>
        <a:off x="2880410" y="3800702"/>
        <a:ext cx="1810666" cy="1676792"/>
      </dsp:txXfrm>
    </dsp:sp>
    <dsp:sp modelId="{32470774-E245-443D-90CC-872636449DE4}">
      <dsp:nvSpPr>
        <dsp:cNvPr id="0" name=""/>
        <dsp:cNvSpPr/>
      </dsp:nvSpPr>
      <dsp:spPr>
        <a:xfrm rot="13206413">
          <a:off x="4023931" y="295551"/>
          <a:ext cx="377156" cy="5575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3206413">
        <a:off x="4023931" y="295551"/>
        <a:ext cx="377156" cy="557598"/>
      </dsp:txXfrm>
    </dsp:sp>
    <dsp:sp modelId="{8B24DA76-1D54-4726-8893-A31F29BF7EDE}">
      <dsp:nvSpPr>
        <dsp:cNvPr id="0" name=""/>
        <dsp:cNvSpPr/>
      </dsp:nvSpPr>
      <dsp:spPr>
        <a:xfrm>
          <a:off x="0" y="1320144"/>
          <a:ext cx="1652142" cy="16521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стосується моїх проблем</a:t>
          </a:r>
          <a:endParaRPr lang="ru-RU" sz="2000" kern="1200" dirty="0"/>
        </a:p>
      </dsp:txBody>
      <dsp:txXfrm>
        <a:off x="0" y="1320144"/>
        <a:ext cx="1652142" cy="1652142"/>
      </dsp:txXfrm>
    </dsp:sp>
    <dsp:sp modelId="{D9B2215A-FE01-4852-831A-5FC7CBC1C837}">
      <dsp:nvSpPr>
        <dsp:cNvPr id="0" name=""/>
        <dsp:cNvSpPr/>
      </dsp:nvSpPr>
      <dsp:spPr>
        <a:xfrm rot="948579" flipH="1">
          <a:off x="4008446" y="-59"/>
          <a:ext cx="201563" cy="134487"/>
        </a:xfrm>
        <a:prstGeom prst="rightBracke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948579" flipH="1">
        <a:off x="4008446" y="-59"/>
        <a:ext cx="201563" cy="13448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8ADDC0-9B04-4341-A707-BC25D4ABC7F4}">
      <dsp:nvSpPr>
        <dsp:cNvPr id="0" name=""/>
        <dsp:cNvSpPr/>
      </dsp:nvSpPr>
      <dsp:spPr>
        <a:xfrm>
          <a:off x="2111897" y="576050"/>
          <a:ext cx="2577967" cy="25163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 smtClean="0"/>
            <a:t>brain</a:t>
          </a:r>
          <a:endParaRPr lang="ru-RU" sz="5600" kern="1200" dirty="0"/>
        </a:p>
      </dsp:txBody>
      <dsp:txXfrm>
        <a:off x="2111897" y="576050"/>
        <a:ext cx="2577967" cy="2516342"/>
      </dsp:txXfrm>
    </dsp:sp>
    <dsp:sp modelId="{8A869A84-F9FF-4352-A4DA-A1372C4CDB2D}">
      <dsp:nvSpPr>
        <dsp:cNvPr id="0" name=""/>
        <dsp:cNvSpPr/>
      </dsp:nvSpPr>
      <dsp:spPr>
        <a:xfrm>
          <a:off x="4015423" y="3254227"/>
          <a:ext cx="1768095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</a:rPr>
            <a:t>reading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4015423" y="3254227"/>
        <a:ext cx="1768095" cy="1258171"/>
      </dsp:txXfrm>
    </dsp:sp>
    <dsp:sp modelId="{FFB68861-219D-42EC-B2B0-9A847ECE7509}">
      <dsp:nvSpPr>
        <dsp:cNvPr id="0" name=""/>
        <dsp:cNvSpPr/>
      </dsp:nvSpPr>
      <dsp:spPr>
        <a:xfrm>
          <a:off x="4420359" y="1634492"/>
          <a:ext cx="1851675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writing</a:t>
          </a:r>
          <a:endParaRPr lang="ru-RU" sz="2500" kern="1200" dirty="0"/>
        </a:p>
      </dsp:txBody>
      <dsp:txXfrm>
        <a:off x="4420359" y="1634492"/>
        <a:ext cx="1851675" cy="1258171"/>
      </dsp:txXfrm>
    </dsp:sp>
    <dsp:sp modelId="{22F2D872-4EA6-401A-8F4A-37F332537580}">
      <dsp:nvSpPr>
        <dsp:cNvPr id="0" name=""/>
        <dsp:cNvSpPr/>
      </dsp:nvSpPr>
      <dsp:spPr>
        <a:xfrm>
          <a:off x="1113438" y="3278332"/>
          <a:ext cx="1903071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speaking</a:t>
          </a:r>
          <a:endParaRPr lang="ru-RU" sz="2500" kern="1200" dirty="0"/>
        </a:p>
      </dsp:txBody>
      <dsp:txXfrm>
        <a:off x="1113438" y="3278332"/>
        <a:ext cx="1903071" cy="1258171"/>
      </dsp:txXfrm>
    </dsp:sp>
    <dsp:sp modelId="{021D89C0-B519-42F5-B2A6-0F0490961AA5}">
      <dsp:nvSpPr>
        <dsp:cNvPr id="0" name=""/>
        <dsp:cNvSpPr/>
      </dsp:nvSpPr>
      <dsp:spPr>
        <a:xfrm>
          <a:off x="360037" y="1728202"/>
          <a:ext cx="1824876" cy="12581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listening</a:t>
          </a:r>
          <a:endParaRPr lang="ru-RU" sz="2500" kern="1200" dirty="0"/>
        </a:p>
      </dsp:txBody>
      <dsp:txXfrm>
        <a:off x="360037" y="1728202"/>
        <a:ext cx="1824876" cy="12581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F35378-A819-4AC6-9158-6FD8FAC0D2B8}">
      <dsp:nvSpPr>
        <dsp:cNvPr id="0" name=""/>
        <dsp:cNvSpPr/>
      </dsp:nvSpPr>
      <dsp:spPr>
        <a:xfrm>
          <a:off x="1399610" y="47037"/>
          <a:ext cx="4818685" cy="1673465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5D86F-1FE3-4897-A335-E743358B3EE3}">
      <dsp:nvSpPr>
        <dsp:cNvPr id="0" name=""/>
        <dsp:cNvSpPr/>
      </dsp:nvSpPr>
      <dsp:spPr>
        <a:xfrm>
          <a:off x="3349497" y="4144787"/>
          <a:ext cx="933853" cy="597666"/>
        </a:xfrm>
        <a:prstGeom prst="down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FAF7F-77DB-4B0C-8005-18F8377DF192}">
      <dsp:nvSpPr>
        <dsp:cNvPr id="0" name=""/>
        <dsp:cNvSpPr/>
      </dsp:nvSpPr>
      <dsp:spPr>
        <a:xfrm>
          <a:off x="81001" y="4231391"/>
          <a:ext cx="7470844" cy="1903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700" b="1" kern="1200" dirty="0" smtClean="0"/>
            <a:t>Навчатися головою, серцем і руками!</a:t>
          </a:r>
          <a:endParaRPr lang="ru-RU" sz="4700" b="1" kern="1200" dirty="0"/>
        </a:p>
      </dsp:txBody>
      <dsp:txXfrm>
        <a:off x="81001" y="4231391"/>
        <a:ext cx="7470844" cy="1903683"/>
      </dsp:txXfrm>
    </dsp:sp>
    <dsp:sp modelId="{49868A3E-1845-40B3-8FA8-C31AA3BEA824}">
      <dsp:nvSpPr>
        <dsp:cNvPr id="0" name=""/>
        <dsp:cNvSpPr/>
      </dsp:nvSpPr>
      <dsp:spPr>
        <a:xfrm>
          <a:off x="2761122" y="1564871"/>
          <a:ext cx="2500090" cy="242537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Проектна робота</a:t>
          </a:r>
          <a:endParaRPr lang="ru-RU" sz="1900" kern="1200" dirty="0"/>
        </a:p>
      </dsp:txBody>
      <dsp:txXfrm>
        <a:off x="2761122" y="1564871"/>
        <a:ext cx="2500090" cy="2425373"/>
      </dsp:txXfrm>
    </dsp:sp>
    <dsp:sp modelId="{679D796B-12B2-4074-8ABC-76057E1E56E6}">
      <dsp:nvSpPr>
        <dsp:cNvPr id="0" name=""/>
        <dsp:cNvSpPr/>
      </dsp:nvSpPr>
      <dsp:spPr>
        <a:xfrm>
          <a:off x="1563454" y="0"/>
          <a:ext cx="2280375" cy="22349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Інтерактивне навчання        </a:t>
          </a:r>
          <a:endParaRPr lang="ru-RU" sz="1800" kern="1200" dirty="0"/>
        </a:p>
      </dsp:txBody>
      <dsp:txXfrm>
        <a:off x="1563454" y="0"/>
        <a:ext cx="2280375" cy="2234956"/>
      </dsp:txXfrm>
    </dsp:sp>
    <dsp:sp modelId="{1A673FC9-7680-449A-8793-F1B6FF520EA7}">
      <dsp:nvSpPr>
        <dsp:cNvPr id="0" name=""/>
        <dsp:cNvSpPr/>
      </dsp:nvSpPr>
      <dsp:spPr>
        <a:xfrm>
          <a:off x="3873258" y="55020"/>
          <a:ext cx="2254304" cy="2023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Креативні завдання</a:t>
          </a:r>
          <a:endParaRPr lang="ru-RU" sz="1800" kern="1200" dirty="0"/>
        </a:p>
      </dsp:txBody>
      <dsp:txXfrm>
        <a:off x="3873258" y="55020"/>
        <a:ext cx="2254304" cy="2023125"/>
      </dsp:txXfrm>
    </dsp:sp>
    <dsp:sp modelId="{EFA98C6F-FE0F-43BB-8C55-68281CD0377B}">
      <dsp:nvSpPr>
        <dsp:cNvPr id="0" name=""/>
        <dsp:cNvSpPr/>
      </dsp:nvSpPr>
      <dsp:spPr>
        <a:xfrm>
          <a:off x="1306800" y="-48631"/>
          <a:ext cx="5229581" cy="418366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4F35B-FBF8-4AEB-BE34-553488390BB4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5C4CF-E4E5-4712-94FF-C7A960AC4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ADAD-83AC-44BE-88D8-9A746A07FE7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ADAD-83AC-44BE-88D8-9A746A07FE7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ADAD-83AC-44BE-88D8-9A746A07FE7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191000"/>
            <a:ext cx="7772400" cy="1143000"/>
          </a:xfrm>
        </p:spPr>
        <p:txBody>
          <a:bodyPr anchor="b"/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5181600"/>
            <a:ext cx="6400800" cy="1295400"/>
          </a:xfrm>
        </p:spPr>
        <p:txBody>
          <a:bodyPr/>
          <a:lstStyle>
            <a:lvl1pPr marL="0" indent="0" algn="r">
              <a:buFontTx/>
              <a:buNone/>
              <a:defRPr sz="40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5916A9B-CE6A-4302-9163-90A540D2E9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26C-0C5B-4D90-82AF-D7F712AACE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AE1A7-9D2C-4239-8992-2AB1B79A2A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75B37-E2A5-4E74-8071-22AE10E500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4135B-057F-45F0-856F-49260B334A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78F58-2068-41FD-B783-CD929F85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5F76A-B0D1-4BE1-B21D-864084E047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EF5D9-47E4-4A62-8EB4-46E76DDA24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8AC40-B2A2-4102-A462-5997B95323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92218-749E-45A7-B091-6483F427B7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1104F-0E88-4E5B-AEB6-B118FE3C4E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191000"/>
            <a:ext cx="7772400" cy="1143000"/>
          </a:xfrm>
        </p:spPr>
        <p:txBody>
          <a:bodyPr anchor="b"/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5181600"/>
            <a:ext cx="6400800" cy="1295400"/>
          </a:xfrm>
        </p:spPr>
        <p:txBody>
          <a:bodyPr/>
          <a:lstStyle>
            <a:lvl1pPr marL="0" indent="0" algn="r">
              <a:buFontTx/>
              <a:buNone/>
              <a:defRPr sz="40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5916A9B-CE6A-4302-9163-90A540D2E9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26C-0C5B-4D90-82AF-D7F712AACE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AE1A7-9D2C-4239-8992-2AB1B79A2A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75B37-E2A5-4E74-8071-22AE10E500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4135B-057F-45F0-856F-49260B334A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78F58-2068-41FD-B783-CD929F85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5F76A-B0D1-4BE1-B21D-864084E047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EF5D9-47E4-4A62-8EB4-46E76DDA24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8AC40-B2A2-4102-A462-5997B95323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92218-749E-45A7-B091-6483F427B7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1104F-0E88-4E5B-AEB6-B118FE3C4E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191000"/>
            <a:ext cx="7772400" cy="1143000"/>
          </a:xfrm>
        </p:spPr>
        <p:txBody>
          <a:bodyPr anchor="b"/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5181600"/>
            <a:ext cx="6400800" cy="1295400"/>
          </a:xfrm>
        </p:spPr>
        <p:txBody>
          <a:bodyPr/>
          <a:lstStyle>
            <a:lvl1pPr marL="0" indent="0" algn="r">
              <a:buFontTx/>
              <a:buNone/>
              <a:defRPr sz="40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5916A9B-CE6A-4302-9163-90A540D2E9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26C-0C5B-4D90-82AF-D7F712AACE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AE1A7-9D2C-4239-8992-2AB1B79A2A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75B37-E2A5-4E74-8071-22AE10E500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4135B-057F-45F0-856F-49260B334A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78F58-2068-41FD-B783-CD929F8537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5F76A-B0D1-4BE1-B21D-864084E047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EF5D9-47E4-4A62-8EB4-46E76DDA24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8AC40-B2A2-4102-A462-5997B95323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92218-749E-45A7-B091-6483F427B7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1104F-0E88-4E5B-AEB6-B118FE3C4E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445713-3F6B-42DF-AD31-26E666998EF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445713-3F6B-42DF-AD31-26E666998EF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445713-3F6B-42DF-AD31-26E666998EF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.jpeg"/><Relationship Id="rId7" Type="http://schemas.openxmlformats.org/officeDocument/2006/relationships/diagramData" Target="../diagrams/data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microsoft.com/office/2007/relationships/diagramDrawing" Target="../diagrams/drawing1.xml"/><Relationship Id="rId5" Type="http://schemas.openxmlformats.org/officeDocument/2006/relationships/image" Target="../media/image8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jpeg"/><Relationship Id="rId9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980728"/>
            <a:ext cx="4464496" cy="1470025"/>
          </a:xfrm>
        </p:spPr>
        <p:txBody>
          <a:bodyPr/>
          <a:lstStyle/>
          <a:p>
            <a:r>
              <a:rPr lang="en-US" i="1" dirty="0" smtClean="0">
                <a:latin typeface="Brush Script MT" pitchFamily="66" charset="0"/>
              </a:rPr>
              <a:t>GET LEARNING!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717032"/>
            <a:ext cx="9144000" cy="314096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Особливості викладання</a:t>
            </a:r>
            <a:r>
              <a:rPr lang="uk-UA" sz="4000" b="1" dirty="0" smtClean="0"/>
              <a:t> англійської мови як другої іноземної у школі</a:t>
            </a:r>
          </a:p>
          <a:p>
            <a:r>
              <a:rPr lang="uk-UA" b="1" dirty="0" smtClean="0"/>
              <a:t> </a:t>
            </a:r>
            <a:endParaRPr lang="en-US" dirty="0" smtClean="0"/>
          </a:p>
          <a:p>
            <a:pPr algn="r"/>
            <a:r>
              <a:rPr lang="uk-UA" b="1" i="1" dirty="0" smtClean="0"/>
              <a:t>Підготувала учитель англійської мови</a:t>
            </a:r>
          </a:p>
          <a:p>
            <a:pPr algn="r"/>
            <a:r>
              <a:rPr lang="uk-UA" b="1" i="1" dirty="0" smtClean="0"/>
              <a:t> Марія </a:t>
            </a:r>
            <a:r>
              <a:rPr lang="uk-UA" b="1" i="1" dirty="0" err="1" smtClean="0"/>
              <a:t>Качуровська</a:t>
            </a:r>
            <a:r>
              <a:rPr lang="uk-UA" b="1" i="1" dirty="0" smtClean="0"/>
              <a:t> </a:t>
            </a:r>
            <a:endParaRPr lang="en-US" b="1" i="1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1026" name="Picture 2" descr="http://njami.files.wordpress.com/2010/03/e-lear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186308"/>
            <a:ext cx="4286250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92933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психологічні труднощі, зумовлені переходом до нового навчального предмету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труднощі, пов’язані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впливом на процес навчання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іноземної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міжмовна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інтерференція)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труднощі, зумовлені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відмінністю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 фонетичному, орфографічному аспектах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другої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іноземних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другої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іноземної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супроводжується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такими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основними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труднощами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11256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/>
              <a:t>-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форм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способи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активізації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мовленнєвої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вікових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особливостей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раціоналізація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навчання за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набутого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мовного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мовленнєвого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досвіду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у вивченні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іноземної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вибір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оптимальної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навчання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врахувала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б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взаємодію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нового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іншомовного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механізму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іноземної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послаблення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міжмовної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інтерференції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спільного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схожого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рідній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першій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другій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іноземних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мовах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видах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мовленнєвої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і у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звязку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им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використанні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мовного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переносу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важливого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чиннника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раціоналізації навчального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endParaRPr lang="ru-RU" sz="4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20080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способи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подолання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труднощів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accent1"/>
                </a:solidFill>
              </a:rPr>
              <a:t> </a:t>
            </a:r>
            <a:r>
              <a:rPr lang="ru-RU" sz="4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Врахування психологічних особливостей шестикласників</a:t>
            </a:r>
            <a:br>
              <a:rPr lang="ru-RU" sz="4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569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err="1" smtClean="0"/>
              <a:t>Вміння</a:t>
            </a:r>
            <a:r>
              <a:rPr lang="ru-RU" dirty="0" smtClean="0"/>
              <a:t> </a:t>
            </a:r>
            <a:r>
              <a:rPr lang="ru-RU" dirty="0" err="1" smtClean="0"/>
              <a:t>виконувати</a:t>
            </a:r>
            <a:r>
              <a:rPr lang="ru-RU" dirty="0" smtClean="0"/>
              <a:t> </a:t>
            </a:r>
            <a:r>
              <a:rPr lang="ru-RU" dirty="0" err="1" smtClean="0"/>
              <a:t>складні</a:t>
            </a:r>
            <a:r>
              <a:rPr lang="ru-RU" dirty="0" smtClean="0"/>
              <a:t> </a:t>
            </a:r>
            <a:r>
              <a:rPr lang="ru-RU" dirty="0" err="1" smtClean="0"/>
              <a:t>інтелектуальні</a:t>
            </a:r>
            <a:r>
              <a:rPr lang="ru-RU" dirty="0" smtClean="0"/>
              <a:t> </a:t>
            </a:r>
            <a:r>
              <a:rPr lang="ru-RU" dirty="0" err="1" smtClean="0"/>
              <a:t>завдання</a:t>
            </a:r>
            <a:r>
              <a:rPr lang="ru-RU" dirty="0" smtClean="0"/>
              <a:t> та </a:t>
            </a:r>
            <a:r>
              <a:rPr lang="ru-RU" dirty="0" err="1" smtClean="0"/>
              <a:t>збагачення</a:t>
            </a:r>
            <a:r>
              <a:rPr lang="ru-RU" dirty="0" smtClean="0"/>
              <a:t> </a:t>
            </a:r>
            <a:r>
              <a:rPr lang="ru-RU" dirty="0" err="1" smtClean="0"/>
              <a:t>понятійного</a:t>
            </a:r>
            <a:r>
              <a:rPr lang="ru-RU" dirty="0" smtClean="0"/>
              <a:t> </a:t>
            </a:r>
            <a:r>
              <a:rPr lang="ru-RU" dirty="0" err="1" smtClean="0"/>
              <a:t>апарату</a:t>
            </a:r>
            <a:r>
              <a:rPr lang="ru-RU" dirty="0" smtClean="0"/>
              <a:t> </a:t>
            </a:r>
            <a:r>
              <a:rPr lang="ru-RU" dirty="0" err="1" smtClean="0"/>
              <a:t>роблять</a:t>
            </a:r>
            <a:r>
              <a:rPr lang="ru-RU" dirty="0" smtClean="0"/>
              <a:t> </a:t>
            </a:r>
            <a:r>
              <a:rPr lang="ru-RU" dirty="0" err="1" smtClean="0"/>
              <a:t>розумову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стійкою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ефективною</a:t>
            </a:r>
            <a:r>
              <a:rPr lang="ru-RU" dirty="0" smtClean="0"/>
              <a:t>, </a:t>
            </a:r>
            <a:r>
              <a:rPr lang="ru-RU" dirty="0" err="1" smtClean="0"/>
              <a:t>наближаючи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в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відношенні</a:t>
            </a:r>
            <a:r>
              <a:rPr lang="ru-RU" dirty="0" smtClean="0"/>
              <a:t> до </a:t>
            </a:r>
            <a:r>
              <a:rPr lang="ru-RU" dirty="0" err="1" smtClean="0"/>
              <a:t>діяльності</a:t>
            </a:r>
            <a:r>
              <a:rPr lang="ru-RU" dirty="0" smtClean="0"/>
              <a:t> </a:t>
            </a:r>
            <a:r>
              <a:rPr lang="ru-RU" dirty="0" err="1" smtClean="0"/>
              <a:t>дорослого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Тому </a:t>
            </a:r>
            <a:r>
              <a:rPr lang="ru-RU" dirty="0" err="1" smtClean="0"/>
              <a:t>імітаційно-інтуїтивні</a:t>
            </a:r>
            <a:r>
              <a:rPr lang="ru-RU" dirty="0" smtClean="0"/>
              <a:t> </a:t>
            </a:r>
            <a:r>
              <a:rPr lang="ru-RU" dirty="0" err="1" smtClean="0"/>
              <a:t>прийоми</a:t>
            </a:r>
            <a:r>
              <a:rPr lang="ru-RU" dirty="0" smtClean="0"/>
              <a:t> в навчанні другої іноземної мови </a:t>
            </a:r>
            <a:r>
              <a:rPr lang="ru-RU" dirty="0" err="1" smtClean="0"/>
              <a:t>поступово</a:t>
            </a:r>
            <a:r>
              <a:rPr lang="ru-RU" dirty="0" smtClean="0"/>
              <a:t> </a:t>
            </a:r>
            <a:r>
              <a:rPr lang="ru-RU" dirty="0" err="1" smtClean="0"/>
              <a:t>відходять</a:t>
            </a:r>
            <a:r>
              <a:rPr lang="ru-RU" dirty="0" smtClean="0"/>
              <a:t> на </a:t>
            </a:r>
            <a:r>
              <a:rPr lang="ru-RU" dirty="0" err="1" smtClean="0"/>
              <a:t>другий</a:t>
            </a:r>
            <a:r>
              <a:rPr lang="ru-RU" dirty="0" smtClean="0"/>
              <a:t> план. </a:t>
            </a:r>
            <a:r>
              <a:rPr lang="ru-RU" dirty="0" err="1" smtClean="0"/>
              <a:t>Натомість</a:t>
            </a:r>
            <a:r>
              <a:rPr lang="ru-RU" dirty="0" smtClean="0"/>
              <a:t> </a:t>
            </a:r>
            <a:r>
              <a:rPr lang="ru-RU" dirty="0" err="1" smtClean="0"/>
              <a:t>привілегіюють</a:t>
            </a:r>
            <a:r>
              <a:rPr lang="ru-RU" dirty="0" smtClean="0"/>
              <a:t> </a:t>
            </a:r>
            <a:r>
              <a:rPr lang="ru-RU" dirty="0" err="1" smtClean="0"/>
              <a:t>аналітичні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, </a:t>
            </a:r>
            <a:r>
              <a:rPr lang="ru-RU" dirty="0" err="1" smtClean="0"/>
              <a:t>узагальнення</a:t>
            </a:r>
            <a:r>
              <a:rPr lang="ru-RU" dirty="0" smtClean="0"/>
              <a:t>, </a:t>
            </a:r>
            <a:r>
              <a:rPr lang="ru-RU" dirty="0" err="1" smtClean="0"/>
              <a:t>систематизація</a:t>
            </a:r>
            <a:r>
              <a:rPr lang="ru-RU" dirty="0" smtClean="0"/>
              <a:t>, </a:t>
            </a:r>
            <a:r>
              <a:rPr lang="ru-RU" dirty="0" err="1" smtClean="0"/>
              <a:t>порівняння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3820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основна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відмінність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викладанні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іноземної мови як другої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порівнянні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першою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95536" y="2780928"/>
            <a:ext cx="4041648" cy="576064"/>
          </a:xfrm>
        </p:spPr>
        <p:txBody>
          <a:bodyPr/>
          <a:lstStyle/>
          <a:p>
            <a:pPr algn="ctr"/>
            <a:r>
              <a:rPr lang="uk-UA" sz="2400" dirty="0" smtClean="0"/>
              <a:t>ІМ 1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860032" y="2780928"/>
            <a:ext cx="4041775" cy="601216"/>
          </a:xfrm>
        </p:spPr>
        <p:txBody>
          <a:bodyPr/>
          <a:lstStyle/>
          <a:p>
            <a:pPr algn="ctr"/>
            <a:r>
              <a:rPr lang="uk-UA" sz="2400" dirty="0" smtClean="0"/>
              <a:t>ІМ2</a:t>
            </a:r>
            <a:endParaRPr lang="ru-RU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67544" y="3573016"/>
            <a:ext cx="4027112" cy="2877687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Відсутність досвіду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860032" y="3645024"/>
            <a:ext cx="3900047" cy="2949695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Наявність досвіду </a:t>
            </a:r>
            <a:r>
              <a:rPr lang="uk-UA" sz="2400" i="1" dirty="0" smtClean="0">
                <a:solidFill>
                  <a:schemeClr val="accent6">
                    <a:lumMod val="75000"/>
                  </a:schemeClr>
                </a:solidFill>
              </a:rPr>
              <a:t>(лінгвістичний  досвід </a:t>
            </a:r>
            <a:r>
              <a:rPr lang="uk-UA" sz="2400" i="1" dirty="0" err="1" smtClean="0">
                <a:solidFill>
                  <a:schemeClr val="accent6">
                    <a:lumMod val="75000"/>
                  </a:schemeClr>
                </a:solidFill>
              </a:rPr>
              <a:t>+усвідомлене</a:t>
            </a:r>
            <a:r>
              <a:rPr lang="uk-UA" sz="2400" i="1" dirty="0" smtClean="0">
                <a:solidFill>
                  <a:schemeClr val="accent6">
                    <a:lumMod val="75000"/>
                  </a:schemeClr>
                </a:solidFill>
              </a:rPr>
              <a:t> навчання, розуміння особистих якостей…)</a:t>
            </a: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ages (2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403648" y="1556792"/>
            <a:ext cx="1944216" cy="1361306"/>
          </a:xfrm>
          <a:prstGeom prst="smileyFace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ages (4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340768"/>
            <a:ext cx="2088232" cy="1656184"/>
          </a:xfrm>
          <a:prstGeom prst="smileyFace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images (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717032"/>
            <a:ext cx="2298551" cy="1452165"/>
          </a:xfrm>
          <a:prstGeom prst="smileyFace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ages (2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717032"/>
            <a:ext cx="2448272" cy="1728192"/>
          </a:xfrm>
          <a:prstGeom prst="smileyFace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images (48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2132856"/>
            <a:ext cx="2376264" cy="2304256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947192"/>
          </a:xfrm>
        </p:spPr>
        <p:txBody>
          <a:bodyPr/>
          <a:lstStyle/>
          <a:p>
            <a:r>
              <a:rPr lang="uk-UA" dirty="0" smtClean="0"/>
              <a:t> навчання ефективне, якщо</a:t>
            </a:r>
            <a:endParaRPr lang="ru-RU" dirty="0"/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0" y="1124744"/>
          <a:ext cx="889248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Овал 13"/>
          <p:cNvSpPr/>
          <p:nvPr/>
        </p:nvSpPr>
        <p:spPr>
          <a:xfrm>
            <a:off x="3347864" y="1196752"/>
            <a:ext cx="1296144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Мені легко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588224" y="4869160"/>
            <a:ext cx="1368152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Стосується мене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r>
              <a:rPr lang="uk-UA" b="1" dirty="0" smtClean="0">
                <a:solidFill>
                  <a:schemeClr val="accent2"/>
                </a:solidFill>
              </a:rPr>
              <a:t>Активно – це комунікативно</a:t>
            </a:r>
            <a:r>
              <a:rPr lang="uk-UA" dirty="0" smtClean="0"/>
              <a:t>!</a:t>
            </a:r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1259632" y="1772816"/>
          <a:ext cx="681608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Прямая со стрелкой 10"/>
          <p:cNvCxnSpPr/>
          <p:nvPr/>
        </p:nvCxnSpPr>
        <p:spPr>
          <a:xfrm>
            <a:off x="5580112" y="4797152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419872" y="4653136"/>
            <a:ext cx="93610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915816" y="3212976"/>
            <a:ext cx="86409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228184" y="3284984"/>
            <a:ext cx="79208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63688" y="3078704"/>
            <a:ext cx="69847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3200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827584" y="404664"/>
          <a:ext cx="763284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Різкий зріст зацікавленості до багатомовності в Європі за останнє 10річчя.</a:t>
            </a:r>
          </a:p>
          <a:p>
            <a:r>
              <a:rPr lang="uk-UA" sz="2800" dirty="0" smtClean="0"/>
              <a:t>В документах Ради Європи робиться акцент на паралельному вивченні декількох іноземних мов, знання яких є засобом, що об'єднує народи і держави.</a:t>
            </a:r>
          </a:p>
          <a:p>
            <a:endParaRPr lang="uk-UA" sz="2800" dirty="0" smtClean="0"/>
          </a:p>
          <a:p>
            <a:pPr>
              <a:buNone/>
            </a:pPr>
            <a:endParaRPr lang="uk-UA" sz="2800" dirty="0" smtClean="0"/>
          </a:p>
          <a:p>
            <a:r>
              <a:rPr lang="uk-UA" sz="2800" dirty="0" smtClean="0"/>
              <a:t>У 1995 році озвучено пропозицію для громадян Європейського Союзу: володіти трьома європейськими мовами, рідною та двома іноземними, для забезпечення </a:t>
            </a:r>
            <a:r>
              <a:rPr lang="uk-UA" sz="2800" dirty="0" err="1" smtClean="0"/>
              <a:t>мультилінгвізму</a:t>
            </a:r>
            <a:r>
              <a:rPr lang="uk-UA" sz="2800" dirty="0" smtClean="0"/>
              <a:t> як значимої характерної риси європейської ідентичності.</a:t>
            </a:r>
            <a:endParaRPr lang="ru-RU" sz="28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3786182" y="2714620"/>
            <a:ext cx="571504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мама\SAM_5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мама\SAM_5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 мама\SAM_5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фото\школа будні\SAM_5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/>
          <a:lstStyle/>
          <a:p>
            <a:r>
              <a:rPr lang="uk-UA" dirty="0" err="1" smtClean="0">
                <a:solidFill>
                  <a:schemeClr val="accent2"/>
                </a:solidFill>
              </a:rPr>
              <a:t>“Тримати</a:t>
            </a:r>
            <a:r>
              <a:rPr lang="uk-UA" dirty="0" smtClean="0">
                <a:solidFill>
                  <a:schemeClr val="accent2"/>
                </a:solidFill>
              </a:rPr>
              <a:t> руку на </a:t>
            </a:r>
            <a:r>
              <a:rPr lang="uk-UA" dirty="0" err="1" smtClean="0">
                <a:solidFill>
                  <a:schemeClr val="accent2"/>
                </a:solidFill>
              </a:rPr>
              <a:t>пульсі”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Содержимое 3" descr="3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700808"/>
            <a:ext cx="7118548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6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55576" y="476250"/>
            <a:ext cx="8388424" cy="5761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У пошуках ідеального засобу навчання англійської мови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У пошуках ідеального засобу навчання англійської мови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AM_5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28737" y="2249488"/>
            <a:ext cx="6486525" cy="432435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5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68560" y="-315416"/>
            <a:ext cx="10657184" cy="75608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5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8169" y="2831264"/>
            <a:ext cx="6486525" cy="4324350"/>
          </a:xfrm>
          <a:scene3d>
            <a:camera prst="perspectiveFront"/>
            <a:lightRig rig="threePt" dir="t"/>
          </a:scene3d>
        </p:spPr>
      </p:pic>
      <p:pic>
        <p:nvPicPr>
          <p:cNvPr id="5" name="Рисунок 4" descr="SAM_5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22556">
            <a:off x="-4933056" y="762000"/>
            <a:ext cx="9144000" cy="6096000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6" name="Рисунок 5" descr="SAM_5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33740">
            <a:off x="125495" y="-1831107"/>
            <a:ext cx="9144000" cy="6096000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7" name="Рисунок 6" descr="SAM_5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53802">
            <a:off x="2987824" y="-171400"/>
            <a:ext cx="9144000" cy="6672064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5376862"/>
          </a:xfrm>
        </p:spPr>
        <p:txBody>
          <a:bodyPr/>
          <a:lstStyle/>
          <a:p>
            <a:r>
              <a:rPr lang="uk-UA" dirty="0" smtClean="0"/>
              <a:t>В 2005/2006 </a:t>
            </a:r>
            <a:r>
              <a:rPr lang="uk-UA" dirty="0" err="1" smtClean="0"/>
              <a:t>н.р</a:t>
            </a:r>
            <a:r>
              <a:rPr lang="uk-UA" dirty="0" smtClean="0"/>
              <a:t>. МОН України ініційовано введення ІМ2 з 5-го класу в навчальні плани ЗНЗ.</a:t>
            </a:r>
          </a:p>
          <a:p>
            <a:endParaRPr lang="uk-UA" dirty="0" smtClean="0"/>
          </a:p>
          <a:p>
            <a:r>
              <a:rPr lang="uk-UA" dirty="0" smtClean="0"/>
              <a:t>З 2013/2014 </a:t>
            </a:r>
            <a:r>
              <a:rPr lang="uk-UA" dirty="0" err="1" smtClean="0"/>
              <a:t>н.р</a:t>
            </a:r>
            <a:r>
              <a:rPr lang="uk-UA" dirty="0" smtClean="0"/>
              <a:t>. – вивчення ІМ2 є обов'язковим у всіх ЗНЗ України.  </a:t>
            </a:r>
            <a:endParaRPr lang="en-US" dirty="0" smtClean="0"/>
          </a:p>
          <a:p>
            <a:endParaRPr lang="en-US" dirty="0" smtClean="0"/>
          </a:p>
          <a:p>
            <a:r>
              <a:rPr lang="uk-UA" dirty="0" smtClean="0"/>
              <a:t>З 2014-2015 </a:t>
            </a:r>
            <a:r>
              <a:rPr lang="uk-UA" dirty="0" err="1" smtClean="0"/>
              <a:t>н.р</a:t>
            </a:r>
            <a:r>
              <a:rPr lang="uk-UA" dirty="0" smtClean="0"/>
              <a:t>.  - вивчення ІМ2 продовжується за умови забезпечення навчальних закладів кадрами для викладання другої іноземної мови</a:t>
            </a: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44509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  полегшити роботу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навчає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АМ2 за</a:t>
            </a:r>
            <a:r>
              <a:rPr lang="en-US" sz="3200" b="1" dirty="0" smtClean="0">
                <a:solidFill>
                  <a:schemeClr val="tx1"/>
                </a:solidFill>
              </a:rPr>
              <a:t> “Joy of English”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400963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sz="3600" dirty="0" smtClean="0">
                <a:solidFill>
                  <a:srgbClr val="FF0000"/>
                </a:solidFill>
              </a:rPr>
              <a:t>Учитель вміло використовує загальнонавчальні вміння учнів:</a:t>
            </a:r>
          </a:p>
          <a:p>
            <a:r>
              <a:rPr lang="ru-RU" dirty="0" smtClean="0"/>
              <a:t>працювати в </a:t>
            </a:r>
            <a:r>
              <a:rPr lang="ru-RU" dirty="0" err="1" smtClean="0"/>
              <a:t>різних</a:t>
            </a:r>
            <a:r>
              <a:rPr lang="ru-RU" dirty="0" smtClean="0"/>
              <a:t> формах (</a:t>
            </a:r>
            <a:r>
              <a:rPr lang="ru-RU" dirty="0" err="1" smtClean="0"/>
              <a:t>індивідуально</a:t>
            </a:r>
            <a:r>
              <a:rPr lang="ru-RU" dirty="0" smtClean="0"/>
              <a:t>, у парах, у </a:t>
            </a:r>
            <a:r>
              <a:rPr lang="ru-RU" dirty="0" err="1" smtClean="0"/>
              <a:t>групах</a:t>
            </a:r>
            <a:r>
              <a:rPr lang="ru-RU" dirty="0" smtClean="0"/>
              <a:t>);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ru-RU" dirty="0" err="1" smtClean="0"/>
              <a:t>спостерігати</a:t>
            </a:r>
            <a:r>
              <a:rPr lang="ru-RU" dirty="0" smtClean="0"/>
              <a:t>, </a:t>
            </a:r>
            <a:r>
              <a:rPr lang="ru-RU" dirty="0" err="1" smtClean="0"/>
              <a:t>порівнювати</a:t>
            </a:r>
            <a:r>
              <a:rPr lang="ru-RU" dirty="0" smtClean="0"/>
              <a:t>, </a:t>
            </a:r>
            <a:r>
              <a:rPr lang="ru-RU" dirty="0" err="1" smtClean="0"/>
              <a:t>співставляти</a:t>
            </a:r>
            <a:r>
              <a:rPr lang="ru-RU" dirty="0" smtClean="0"/>
              <a:t>, </a:t>
            </a:r>
            <a:r>
              <a:rPr lang="ru-RU" dirty="0" err="1" smtClean="0"/>
              <a:t>аналізувати</a:t>
            </a:r>
            <a:r>
              <a:rPr lang="ru-RU" dirty="0" smtClean="0"/>
              <a:t>, </a:t>
            </a:r>
            <a:r>
              <a:rPr lang="ru-RU" dirty="0" err="1" smtClean="0"/>
              <a:t>аргументувати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розпізнавати</a:t>
            </a:r>
            <a:r>
              <a:rPr lang="ru-RU" dirty="0" smtClean="0"/>
              <a:t>, </a:t>
            </a:r>
            <a:r>
              <a:rPr lang="ru-RU" dirty="0" err="1" smtClean="0"/>
              <a:t>диференціювати</a:t>
            </a:r>
            <a:r>
              <a:rPr lang="ru-RU" dirty="0" smtClean="0"/>
              <a:t> </a:t>
            </a:r>
            <a:r>
              <a:rPr lang="ru-RU" dirty="0" err="1" smtClean="0"/>
              <a:t>мовні</a:t>
            </a:r>
            <a:r>
              <a:rPr lang="ru-RU" dirty="0" smtClean="0"/>
              <a:t> </a:t>
            </a:r>
            <a:r>
              <a:rPr lang="ru-RU" dirty="0" err="1" smtClean="0"/>
              <a:t>явища</a:t>
            </a:r>
            <a:r>
              <a:rPr lang="ru-RU" dirty="0" smtClean="0"/>
              <a:t> та слова (</a:t>
            </a:r>
            <a:r>
              <a:rPr lang="ru-RU" dirty="0" err="1" smtClean="0"/>
              <a:t>артиклі</a:t>
            </a:r>
            <a:r>
              <a:rPr lang="ru-RU" dirty="0" smtClean="0"/>
              <a:t>,  </a:t>
            </a:r>
            <a:r>
              <a:rPr lang="ru-RU" dirty="0" err="1" smtClean="0"/>
              <a:t>власні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, структуру МЗ, </a:t>
            </a:r>
            <a:r>
              <a:rPr lang="ru-RU" dirty="0" err="1" smtClean="0"/>
              <a:t>дієслово-зв'язка</a:t>
            </a:r>
            <a:r>
              <a:rPr lang="ru-RU" dirty="0" smtClean="0"/>
              <a:t>);</a:t>
            </a:r>
          </a:p>
          <a:p>
            <a:r>
              <a:rPr lang="ru-RU" dirty="0" err="1" smtClean="0"/>
              <a:t>планувати</a:t>
            </a:r>
            <a:r>
              <a:rPr lang="ru-RU" dirty="0" smtClean="0"/>
              <a:t> </a:t>
            </a:r>
            <a:r>
              <a:rPr lang="ru-RU" dirty="0" err="1" smtClean="0"/>
              <a:t>вислів</a:t>
            </a:r>
            <a:r>
              <a:rPr lang="ru-RU" dirty="0" smtClean="0"/>
              <a:t>, </a:t>
            </a:r>
            <a:r>
              <a:rPr lang="ru-RU" dirty="0" err="1" smtClean="0"/>
              <a:t>сприймати</a:t>
            </a:r>
            <a:r>
              <a:rPr lang="ru-RU" dirty="0" smtClean="0"/>
              <a:t> </a:t>
            </a:r>
            <a:r>
              <a:rPr lang="ru-RU" dirty="0" err="1" smtClean="0"/>
              <a:t>іноземну</a:t>
            </a:r>
            <a:r>
              <a:rPr lang="ru-RU" dirty="0" smtClean="0"/>
              <a:t> </a:t>
            </a:r>
            <a:r>
              <a:rPr lang="ru-RU" dirty="0" err="1" smtClean="0"/>
              <a:t>мову</a:t>
            </a:r>
            <a:r>
              <a:rPr lang="ru-RU" dirty="0" smtClean="0"/>
              <a:t> на слух, </a:t>
            </a:r>
            <a:r>
              <a:rPr lang="ru-RU" dirty="0" err="1" smtClean="0"/>
              <a:t>спілкуватися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одним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кількома</a:t>
            </a:r>
            <a:r>
              <a:rPr lang="ru-RU" dirty="0" smtClean="0"/>
              <a:t> </a:t>
            </a:r>
            <a:r>
              <a:rPr lang="ru-RU" dirty="0" err="1" smtClean="0"/>
              <a:t>співбесідниками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користуватися</a:t>
            </a:r>
            <a:r>
              <a:rPr lang="ru-RU" dirty="0" smtClean="0"/>
              <a:t> словником, </a:t>
            </a:r>
            <a:r>
              <a:rPr lang="ru-RU" dirty="0" err="1" smtClean="0"/>
              <a:t>застосовувати</a:t>
            </a:r>
            <a:r>
              <a:rPr lang="ru-RU" dirty="0" smtClean="0"/>
              <a:t> </a:t>
            </a:r>
            <a:r>
              <a:rPr lang="ru-RU" dirty="0" err="1" smtClean="0"/>
              <a:t>інтуїцію</a:t>
            </a:r>
            <a:r>
              <a:rPr lang="ru-RU" dirty="0" smtClean="0"/>
              <a:t>, </a:t>
            </a:r>
            <a:r>
              <a:rPr lang="ru-RU" dirty="0" err="1" smtClean="0"/>
              <a:t>здогадку</a:t>
            </a:r>
            <a:r>
              <a:rPr lang="ru-RU" dirty="0" smtClean="0"/>
              <a:t>…</a:t>
            </a:r>
            <a:r>
              <a:rPr lang="uk-UA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5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288032"/>
            <a:ext cx="9324528" cy="659735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424936" cy="5616624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8712968" cy="5521102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8424936" cy="5737126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8424936" cy="5521102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280920" cy="559311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исунок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352928" cy="559311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5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3" y="1124744"/>
            <a:ext cx="8208912" cy="5449094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5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908720"/>
            <a:ext cx="8208911" cy="5737126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Дві іноземні мови: вимога часу </a:t>
            </a:r>
            <a:br>
              <a:rPr lang="uk-UA" sz="44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4400" b="1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чи витрата часу?</a:t>
            </a:r>
            <a:endParaRPr lang="ru-RU" sz="4400" b="1" dirty="0">
              <a:solidFill>
                <a:schemeClr val="accent3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4869160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 err="1" smtClean="0">
                <a:solidFill>
                  <a:schemeClr val="accent4"/>
                </a:solidFill>
              </a:rPr>
              <a:t>Сьогодні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саме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життя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дає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новий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імпульс</a:t>
            </a:r>
            <a:r>
              <a:rPr lang="ru-RU" sz="2200" dirty="0" smtClean="0">
                <a:solidFill>
                  <a:schemeClr val="accent4"/>
                </a:solidFill>
              </a:rPr>
              <a:t> до </a:t>
            </a:r>
            <a:r>
              <a:rPr lang="ru-RU" sz="2200" dirty="0" err="1" smtClean="0">
                <a:solidFill>
                  <a:schemeClr val="accent4"/>
                </a:solidFill>
              </a:rPr>
              <a:t>міжнародної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взаємодії</a:t>
            </a:r>
            <a:r>
              <a:rPr lang="ru-RU" sz="2200" dirty="0" smtClean="0">
                <a:solidFill>
                  <a:schemeClr val="accent4"/>
                </a:solidFill>
              </a:rPr>
              <a:t> а </a:t>
            </a:r>
            <a:r>
              <a:rPr lang="ru-RU" sz="2200" dirty="0" err="1" smtClean="0">
                <a:solidFill>
                  <a:schemeClr val="accent4"/>
                </a:solidFill>
              </a:rPr>
              <a:t>фахівці</a:t>
            </a:r>
            <a:r>
              <a:rPr lang="ru-RU" sz="2200" dirty="0" smtClean="0">
                <a:solidFill>
                  <a:schemeClr val="accent4"/>
                </a:solidFill>
              </a:rPr>
              <a:t>, </a:t>
            </a:r>
            <a:r>
              <a:rPr lang="ru-RU" sz="2200" dirty="0" err="1" smtClean="0">
                <a:solidFill>
                  <a:schemeClr val="accent4"/>
                </a:solidFill>
              </a:rPr>
              <a:t>які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розробляють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основні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положення</a:t>
            </a:r>
            <a:r>
              <a:rPr lang="ru-RU" sz="2200" dirty="0" smtClean="0">
                <a:solidFill>
                  <a:schemeClr val="accent4"/>
                </a:solidFill>
              </a:rPr>
              <a:t> методики навчання другої іноземної мови, </a:t>
            </a:r>
            <a:r>
              <a:rPr lang="ru-RU" sz="2200" dirty="0" err="1" smtClean="0">
                <a:solidFill>
                  <a:schemeClr val="accent4"/>
                </a:solidFill>
              </a:rPr>
              <a:t>керуються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рекомендаціями</a:t>
            </a:r>
            <a:r>
              <a:rPr lang="ru-RU" sz="2200" dirty="0" smtClean="0">
                <a:solidFill>
                  <a:schemeClr val="accent4"/>
                </a:solidFill>
              </a:rPr>
              <a:t>, </a:t>
            </a:r>
            <a:r>
              <a:rPr lang="ru-RU" sz="2200" dirty="0" err="1" smtClean="0">
                <a:solidFill>
                  <a:schemeClr val="accent4"/>
                </a:solidFill>
              </a:rPr>
              <a:t>сформульованими</a:t>
            </a:r>
            <a:r>
              <a:rPr lang="ru-RU" sz="2200" dirty="0" smtClean="0">
                <a:solidFill>
                  <a:schemeClr val="accent4"/>
                </a:solidFill>
              </a:rPr>
              <a:t> Радою </a:t>
            </a:r>
            <a:r>
              <a:rPr lang="ru-RU" sz="2200" dirty="0" err="1" smtClean="0">
                <a:solidFill>
                  <a:schemeClr val="accent4"/>
                </a:solidFill>
              </a:rPr>
              <a:t>з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культурної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  <a:r>
              <a:rPr lang="ru-RU" sz="2200" dirty="0" err="1" smtClean="0">
                <a:solidFill>
                  <a:schemeClr val="accent4"/>
                </a:solidFill>
              </a:rPr>
              <a:t>співпраці</a:t>
            </a:r>
            <a:r>
              <a:rPr lang="ru-RU" sz="2200" dirty="0" smtClean="0">
                <a:solidFill>
                  <a:schemeClr val="accent4"/>
                </a:solidFill>
              </a:rPr>
              <a:t> Ради </a:t>
            </a:r>
            <a:r>
              <a:rPr lang="ru-RU" sz="2200" dirty="0" err="1" smtClean="0">
                <a:solidFill>
                  <a:schemeClr val="accent4"/>
                </a:solidFill>
              </a:rPr>
              <a:t>Європи</a:t>
            </a:r>
            <a:r>
              <a:rPr lang="ru-RU" sz="2200" dirty="0" smtClean="0">
                <a:solidFill>
                  <a:schemeClr val="accent4"/>
                </a:solidFill>
              </a:rPr>
              <a:t> </a:t>
            </a:r>
          </a:p>
          <a:p>
            <a:r>
              <a:rPr lang="ru-RU" sz="2400" dirty="0" err="1" smtClean="0"/>
              <a:t>Мовна</a:t>
            </a:r>
            <a:r>
              <a:rPr lang="ru-RU" sz="2400" dirty="0" smtClean="0"/>
              <a:t> </a:t>
            </a:r>
            <a:r>
              <a:rPr lang="ru-RU" sz="2400" dirty="0" err="1" smtClean="0"/>
              <a:t>політика</a:t>
            </a:r>
            <a:r>
              <a:rPr lang="ru-RU" sz="2400" dirty="0" smtClean="0"/>
              <a:t> Ради </a:t>
            </a:r>
            <a:r>
              <a:rPr lang="ru-RU" sz="2400" dirty="0" err="1" smtClean="0"/>
              <a:t>Європи</a:t>
            </a:r>
            <a:r>
              <a:rPr lang="ru-RU" sz="2400" dirty="0" smtClean="0"/>
              <a:t> </a:t>
            </a:r>
            <a:r>
              <a:rPr lang="ru-RU" sz="2400" dirty="0" err="1" smtClean="0"/>
              <a:t>спрямована</a:t>
            </a:r>
            <a:r>
              <a:rPr lang="ru-RU" sz="2400" dirty="0" smtClean="0"/>
              <a:t> на </a:t>
            </a:r>
            <a:r>
              <a:rPr lang="ru-RU" sz="2400" dirty="0" err="1" smtClean="0"/>
              <a:t>збереження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розвиток</a:t>
            </a:r>
            <a:r>
              <a:rPr lang="ru-RU" sz="2400" dirty="0" smtClean="0"/>
              <a:t> </a:t>
            </a:r>
            <a:r>
              <a:rPr lang="ru-RU" sz="2400" dirty="0" err="1" smtClean="0"/>
              <a:t>європейської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культурної</a:t>
            </a:r>
            <a:r>
              <a:rPr lang="ru-RU" sz="2400" dirty="0" smtClean="0"/>
              <a:t> та </a:t>
            </a:r>
            <a:r>
              <a:rPr lang="ru-RU" sz="2400" dirty="0" err="1" smtClean="0"/>
              <a:t>мовної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спадщини</a:t>
            </a:r>
            <a:r>
              <a:rPr lang="ru-RU" sz="2400" dirty="0" smtClean="0"/>
              <a:t>, </a:t>
            </a:r>
            <a:r>
              <a:rPr lang="ru-RU" sz="2400" dirty="0" err="1" smtClean="0"/>
              <a:t>стимулювання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європейців</a:t>
            </a:r>
            <a:r>
              <a:rPr lang="ru-RU" sz="2400" dirty="0" smtClean="0"/>
              <a:t> до </a:t>
            </a:r>
            <a:r>
              <a:rPr lang="ru-RU" sz="2400" dirty="0" err="1" smtClean="0"/>
              <a:t>вивчення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мов</a:t>
            </a:r>
            <a:r>
              <a:rPr lang="ru-RU" sz="2400" dirty="0" smtClean="0"/>
              <a:t>, </a:t>
            </a:r>
            <a:r>
              <a:rPr lang="ru-RU" sz="2400" dirty="0" err="1" smtClean="0"/>
              <a:t>розширення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повсякденних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ділових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контактів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рівня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сприяє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утвердженню</a:t>
            </a:r>
            <a:r>
              <a:rPr lang="ru-RU" sz="2400" dirty="0" smtClean="0">
                <a:solidFill>
                  <a:srgbClr val="FF0000"/>
                </a:solidFill>
              </a:rPr>
              <a:t>  </a:t>
            </a:r>
            <a:r>
              <a:rPr lang="ru-RU" sz="2400" dirty="0" err="1" smtClean="0">
                <a:solidFill>
                  <a:srgbClr val="FF0000"/>
                </a:solidFill>
              </a:rPr>
              <a:t>принципів</a:t>
            </a:r>
            <a:r>
              <a:rPr lang="ru-RU" sz="2400" dirty="0" smtClean="0">
                <a:solidFill>
                  <a:srgbClr val="FF0000"/>
                </a:solidFill>
              </a:rPr>
              <a:t> мирного </a:t>
            </a:r>
            <a:r>
              <a:rPr lang="ru-RU" sz="2400" dirty="0" err="1" smtClean="0">
                <a:solidFill>
                  <a:srgbClr val="FF0000"/>
                </a:solidFill>
              </a:rPr>
              <a:t>співіснування</a:t>
            </a:r>
            <a:r>
              <a:rPr lang="ru-RU" sz="2400" dirty="0" smtClean="0">
                <a:solidFill>
                  <a:srgbClr val="FF0000"/>
                </a:solidFill>
              </a:rPr>
              <a:t>: </a:t>
            </a:r>
            <a:r>
              <a:rPr lang="ru-RU" sz="2400" dirty="0" err="1" smtClean="0"/>
              <a:t>взаєморозуміння</a:t>
            </a:r>
            <a:r>
              <a:rPr lang="ru-RU" sz="2400" dirty="0" smtClean="0"/>
              <a:t>, </a:t>
            </a:r>
            <a:r>
              <a:rPr lang="ru-RU" sz="2400" dirty="0" err="1" smtClean="0"/>
              <a:t>терпимості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пошани</a:t>
            </a:r>
            <a:r>
              <a:rPr lang="ru-RU" sz="2400" dirty="0" smtClean="0"/>
              <a:t>, </a:t>
            </a:r>
            <a:r>
              <a:rPr lang="ru-RU" sz="2400" dirty="0" err="1" smtClean="0"/>
              <a:t>і</a:t>
            </a:r>
            <a:r>
              <a:rPr lang="ru-RU" sz="2400" dirty="0" smtClean="0">
                <a:solidFill>
                  <a:srgbClr val="FF0000"/>
                </a:solidFill>
              </a:rPr>
              <a:t> привести до </a:t>
            </a:r>
            <a:r>
              <a:rPr lang="ru-RU" sz="2400" dirty="0" err="1" smtClean="0">
                <a:solidFill>
                  <a:srgbClr val="FF0000"/>
                </a:solidFill>
              </a:rPr>
              <a:t>стабільності</a:t>
            </a:r>
            <a:r>
              <a:rPr lang="ru-RU" sz="2400" dirty="0" smtClean="0">
                <a:solidFill>
                  <a:srgbClr val="FF0000"/>
                </a:solidFill>
              </a:rPr>
              <a:t> та </a:t>
            </a:r>
            <a:r>
              <a:rPr lang="ru-RU" sz="2400" dirty="0" err="1" smtClean="0">
                <a:solidFill>
                  <a:srgbClr val="FF0000"/>
                </a:solidFill>
              </a:rPr>
              <a:t>покращення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соціального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клімату</a:t>
            </a:r>
            <a:r>
              <a:rPr lang="ru-RU" sz="2400" dirty="0" smtClean="0">
                <a:solidFill>
                  <a:srgbClr val="FF0000"/>
                </a:solidFill>
              </a:rPr>
              <a:t> в </a:t>
            </a:r>
            <a:r>
              <a:rPr lang="ru-RU" sz="2400" dirty="0" err="1" smtClean="0">
                <a:solidFill>
                  <a:srgbClr val="FF0000"/>
                </a:solidFill>
              </a:rPr>
              <a:t>Європі</a:t>
            </a:r>
            <a:r>
              <a:rPr lang="ru-RU" sz="2400" dirty="0" smtClean="0">
                <a:solidFill>
                  <a:srgbClr val="FF0000"/>
                </a:solidFill>
              </a:rPr>
              <a:t>, </a:t>
            </a:r>
            <a:r>
              <a:rPr lang="ru-RU" sz="2400" dirty="0" err="1" smtClean="0">
                <a:solidFill>
                  <a:srgbClr val="FF0000"/>
                </a:solidFill>
              </a:rPr>
              <a:t>в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Україні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й</a:t>
            </a:r>
            <a:r>
              <a:rPr lang="ru-RU" sz="2400" dirty="0" smtClean="0">
                <a:solidFill>
                  <a:srgbClr val="FF0000"/>
                </a:solidFill>
              </a:rPr>
              <a:t> у </a:t>
            </a:r>
            <a:r>
              <a:rPr lang="ru-RU" sz="2400" dirty="0" err="1" smtClean="0">
                <a:solidFill>
                  <a:srgbClr val="FF0000"/>
                </a:solidFill>
              </a:rPr>
              <a:t>всьому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світі</a:t>
            </a:r>
            <a:endParaRPr lang="ru-RU" sz="2000" dirty="0" smtClean="0"/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головною метою навчання як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першої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, так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другої іноземної мови в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школі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стає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розвиток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учнів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здатності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готовності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до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міжкультурного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спілкування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Якість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глибина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міжкультурного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спілкування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залежать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від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ступеня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сформованості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іншомовної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комунікативної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компетентності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всіх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її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складових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лінгвістичної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соціолінгвістичної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та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прагматичної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).</a:t>
            </a:r>
          </a:p>
          <a:p>
            <a:endParaRPr lang="uk-UA" sz="2200" dirty="0" smtClean="0"/>
          </a:p>
          <a:p>
            <a:endParaRPr lang="uk-UA" sz="22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5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8568951" cy="5521102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229600" cy="5040560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Поліглоти </a:t>
            </a:r>
            <a:r>
              <a:rPr lang="ru-RU" sz="4400" b="1" i="1" dirty="0" err="1" smtClean="0">
                <a:latin typeface="Times New Roman" pitchFamily="18" charset="0"/>
                <a:cs typeface="Times New Roman" pitchFamily="18" charset="0"/>
              </a:rPr>
              <a:t>вважають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400" b="1" i="1" dirty="0" err="1" smtClean="0">
                <a:latin typeface="Times New Roman" pitchFamily="18" charset="0"/>
                <a:cs typeface="Times New Roman" pitchFamily="18" charset="0"/>
              </a:rPr>
              <a:t>найважча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– перша </a:t>
            </a:r>
            <a:r>
              <a:rPr lang="ru-RU" sz="4400" b="1" i="1" dirty="0" err="1" smtClean="0">
                <a:latin typeface="Times New Roman" pitchFamily="18" charset="0"/>
                <a:cs typeface="Times New Roman" pitchFamily="18" charset="0"/>
              </a:rPr>
              <a:t>іноземна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4400" b="1" i="1" dirty="0" err="1" smtClean="0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latin typeface="Times New Roman" pitchFamily="18" charset="0"/>
                <a:cs typeface="Times New Roman" pitchFamily="18" charset="0"/>
              </a:rPr>
              <a:t>засвоюються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err="1" smtClean="0">
                <a:latin typeface="Times New Roman" pitchFamily="18" charset="0"/>
                <a:cs typeface="Times New Roman" pitchFamily="18" charset="0"/>
              </a:rPr>
              <a:t>легше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/>
              <a:t> </a:t>
            </a:r>
            <a:r>
              <a:rPr lang="ru-RU" sz="2400" b="1" dirty="0" smtClean="0"/>
              <a:t>труднощі в </a:t>
            </a:r>
            <a:r>
              <a:rPr lang="ru-RU" sz="2400" b="1" dirty="0" err="1" smtClean="0"/>
              <a:t>оволодінні</a:t>
            </a:r>
            <a:r>
              <a:rPr lang="ru-RU" sz="2400" b="1" dirty="0" smtClean="0"/>
              <a:t> кожною </a:t>
            </a:r>
            <a:r>
              <a:rPr lang="ru-RU" sz="2400" b="1" dirty="0" err="1" smtClean="0"/>
              <a:t>наступною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іноземною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мовою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зменшуються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приблизно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удвічі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порівнянні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зусиллями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uk-UA" sz="2400" b="1" dirty="0" smtClean="0"/>
              <a:t>доклад</a:t>
            </a:r>
            <a:r>
              <a:rPr lang="ru-RU" sz="2400" b="1" dirty="0" err="1" smtClean="0"/>
              <a:t>ають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вивчення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першої</a:t>
            </a:r>
            <a:r>
              <a:rPr lang="ru-RU" sz="2400" b="1" dirty="0" smtClean="0"/>
              <a:t> іноземної мови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26668" y="1484784"/>
            <a:ext cx="9170668" cy="4525963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Сприяти формуванню сучасної особистості, готової до діалогу культур</a:t>
            </a:r>
          </a:p>
          <a:p>
            <a:r>
              <a:rPr lang="uk-UA" dirty="0" smtClean="0"/>
              <a:t>Ознайомити учнів із способом і стилем життя однолітків, мова яких вивчається</a:t>
            </a:r>
          </a:p>
          <a:p>
            <a:r>
              <a:rPr lang="uk-UA" dirty="0" smtClean="0"/>
              <a:t>Розвивати в учнів уміння соціальної взаємодії</a:t>
            </a:r>
          </a:p>
          <a:p>
            <a:r>
              <a:rPr lang="uk-UA" dirty="0" smtClean="0"/>
              <a:t>Ознайомити учнів з молодіжною субкультурою, яка перебуває за межами їхнього власного мовного простору</a:t>
            </a:r>
          </a:p>
          <a:p>
            <a:r>
              <a:rPr lang="uk-UA" b="1" dirty="0" smtClean="0"/>
              <a:t>Формувати толерантне ставлення до народів, мова яких вивчається</a:t>
            </a:r>
          </a:p>
          <a:p>
            <a:r>
              <a:rPr lang="uk-UA" b="1" dirty="0" smtClean="0"/>
              <a:t>Розвивати готовність до досягнення взаєморозуміння, знаходження компромісів</a:t>
            </a:r>
          </a:p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52736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Основні завдання навчання ІМ2</a:t>
            </a:r>
            <a:br>
              <a:rPr lang="uk-UA" sz="2400" dirty="0" smtClean="0"/>
            </a:br>
            <a:r>
              <a:rPr lang="uk-UA" sz="2400" dirty="0" smtClean="0"/>
              <a:t>(за концепцією навчання другої іноземної мови АПН України)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4202450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/>
          <a:lstStyle/>
          <a:p>
            <a:pPr marL="109728" indent="0">
              <a:buNone/>
            </a:pPr>
            <a:r>
              <a:rPr lang="uk-UA" dirty="0" smtClean="0"/>
              <a:t>На кінець повного курсу вивчення АМ2 </a:t>
            </a:r>
            <a:r>
              <a:rPr lang="uk-UA" smtClean="0"/>
              <a:t>у ЗНЗ рівень </a:t>
            </a:r>
            <a:r>
              <a:rPr lang="uk-UA" dirty="0" smtClean="0"/>
              <a:t>володіння кожним видом мовленнєвої діяльності буде дещо нижчим, ніж у вивченні першої іноземної мови – В1, згідно загальноєвропейських рекомендацій з мовної освіти.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65116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0" y="504056"/>
            <a:ext cx="9144000" cy="6381328"/>
          </a:xfrm>
        </p:spPr>
        <p:txBody>
          <a:bodyPr>
            <a:normAutofit fontScale="92500"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Навчання АМ як другої іноземної   в 6-му класі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реалізовувалося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через навчально-методичне забезпечення  вивчення предмета. 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Викладання АМ2 в 6 класі в 2014/2015  н. р. 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здійснювалося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за  </a:t>
            </a:r>
          </a:p>
          <a:p>
            <a:pPr algn="ctr"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“Програма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для загальноосвітніх навчальних закладів та спеціалізованих шкіл з поглибленим вивченням іноземних мов.</a:t>
            </a:r>
          </a:p>
          <a:p>
            <a:pPr algn="ctr">
              <a:buNone/>
            </a:pP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6 й клас (2-га іноземна мова)”</a:t>
            </a:r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 та підручником: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3600" b="1" spc="-40" dirty="0" smtClean="0">
                <a:latin typeface="Times New Roman" pitchFamily="18" charset="0"/>
                <a:cs typeface="Times New Roman" pitchFamily="18" charset="0"/>
              </a:rPr>
              <a:t>Англійська мова</a:t>
            </a:r>
            <a:r>
              <a:rPr lang="ru-RU" sz="3600" b="1" spc="-4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spc="-40" dirty="0" smtClean="0">
                <a:latin typeface="Times New Roman" pitchFamily="18" charset="0"/>
                <a:cs typeface="Times New Roman" pitchFamily="18" charset="0"/>
              </a:rPr>
              <a:t>6(2) клас  авт. Пахомова Т.Г.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(вид.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“Методика”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, 2014р.)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3000" spc="-50" dirty="0" smtClean="0">
                <a:latin typeface="Times New Roman" pitchFamily="18" charset="0"/>
                <a:cs typeface="Times New Roman" pitchFamily="18" charset="0"/>
              </a:rPr>
              <a:t>державне постачання </a:t>
            </a:r>
            <a:endParaRPr lang="ru-RU" sz="3000" spc="-5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0" y="1481138"/>
            <a:ext cx="9144000" cy="4525962"/>
          </a:xfrm>
        </p:spPr>
        <p:txBody>
          <a:bodyPr/>
          <a:lstStyle/>
          <a:p>
            <a:r>
              <a:rPr lang="uk-UA" dirty="0" smtClean="0"/>
              <a:t>Кадрове забезпечення </a:t>
            </a:r>
          </a:p>
          <a:p>
            <a:r>
              <a:rPr lang="uk-UA" dirty="0" smtClean="0"/>
              <a:t>Готовність вчителів до навчання другої іноземної мови (семінари та тренінги, консультації)</a:t>
            </a:r>
          </a:p>
          <a:p>
            <a:r>
              <a:rPr lang="uk-UA" dirty="0" smtClean="0"/>
              <a:t>Навчально-методичний супровід навчального процесу (НМК)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nter_abstract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winter_abstract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winter_abstract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1002</TotalTime>
  <Words>621</Words>
  <Application>Microsoft Office PowerPoint</Application>
  <PresentationFormat>Экран (4:3)</PresentationFormat>
  <Paragraphs>88</Paragraphs>
  <Slides>40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Городская</vt:lpstr>
      <vt:lpstr>winter_abstract</vt:lpstr>
      <vt:lpstr>1_winter_abstract</vt:lpstr>
      <vt:lpstr>2_winter_abstract</vt:lpstr>
      <vt:lpstr>GET LEARNING!</vt:lpstr>
      <vt:lpstr>Слайд 2</vt:lpstr>
      <vt:lpstr>Слайд 3</vt:lpstr>
      <vt:lpstr>Дві іноземні мови: вимога часу  чи витрата часу?</vt:lpstr>
      <vt:lpstr> Поліглоти вважають: найважча мова – перша іноземна,  а всі інші засвоюються легше    труднощі в оволодінні кожною наступною іноземною мовою зменшуються приблизно удвічі в порівнянні із зусиллями, що докладають для вивчення першої іноземної мови   </vt:lpstr>
      <vt:lpstr>Основні завдання навчання ІМ2 (за концепцією навчання другої іноземної мови АПН України)</vt:lpstr>
      <vt:lpstr>Слайд 7</vt:lpstr>
      <vt:lpstr>Слайд 8</vt:lpstr>
      <vt:lpstr>Слайд 9</vt:lpstr>
      <vt:lpstr> Процес вивчення другої іноземної мови супроводжується такими основними труднощами: </vt:lpstr>
      <vt:lpstr>Основні способи подолання цих труднощів:</vt:lpstr>
      <vt:lpstr> Врахування психологічних особливостей шестикласників </vt:lpstr>
      <vt:lpstr>основна відмінність у викладанні іноземної мови як другої в порівнянні з першою </vt:lpstr>
      <vt:lpstr> навчання ефективне, якщо</vt:lpstr>
      <vt:lpstr>   Активно – це комунікативно!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“Тримати руку на пульсі”</vt:lpstr>
      <vt:lpstr>Слайд 25</vt:lpstr>
      <vt:lpstr>У пошуках ідеального засобу навчання англійської мови</vt:lpstr>
      <vt:lpstr>У пошуках ідеального засобу навчання англійської мови</vt:lpstr>
      <vt:lpstr>Слайд 28</vt:lpstr>
      <vt:lpstr>Слайд 29</vt:lpstr>
      <vt:lpstr> Як  полегшити роботу вчителя, який  навчає АМ2 за “Joy of English”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LEARNING!</dc:title>
  <dc:creator>user</dc:creator>
  <cp:lastModifiedBy>user</cp:lastModifiedBy>
  <cp:revision>90</cp:revision>
  <dcterms:modified xsi:type="dcterms:W3CDTF">2015-05-05T21:45:46Z</dcterms:modified>
</cp:coreProperties>
</file>