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60B7CA-6383-4813-9BBF-814959D56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9E3128-3DFA-486D-A8A4-EDFF9C738366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Первинні – діяльність та дії</a:t>
          </a:r>
          <a:endParaRPr lang="ru-RU" b="1" dirty="0">
            <a:solidFill>
              <a:schemeClr val="bg1"/>
            </a:solidFill>
          </a:endParaRPr>
        </a:p>
      </dgm:t>
    </dgm:pt>
    <dgm:pt modelId="{FEA19298-D728-48C0-AF95-36A3B361D30E}" type="parTrans" cxnId="{D760FA5D-DC8C-4B55-B343-23E8727CD10B}">
      <dgm:prSet/>
      <dgm:spPr/>
      <dgm:t>
        <a:bodyPr/>
        <a:lstStyle/>
        <a:p>
          <a:endParaRPr lang="ru-RU"/>
        </a:p>
      </dgm:t>
    </dgm:pt>
    <dgm:pt modelId="{ACC58CE8-5DC1-4DEA-BED6-151C0E665AD8}" type="sibTrans" cxnId="{D760FA5D-DC8C-4B55-B343-23E8727CD10B}">
      <dgm:prSet/>
      <dgm:spPr/>
      <dgm:t>
        <a:bodyPr/>
        <a:lstStyle/>
        <a:p>
          <a:endParaRPr lang="ru-RU"/>
        </a:p>
      </dgm:t>
    </dgm:pt>
    <dgm:pt modelId="{8E259F71-B96E-4F6F-92B9-F72974F78BAC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Виконання завдань</a:t>
          </a:r>
          <a:endParaRPr lang="ru-RU" b="1" dirty="0">
            <a:solidFill>
              <a:schemeClr val="bg1"/>
            </a:solidFill>
          </a:endParaRPr>
        </a:p>
      </dgm:t>
    </dgm:pt>
    <dgm:pt modelId="{36C4BD78-2A12-4355-88D2-BA6652508FDA}" type="parTrans" cxnId="{67621DA7-21D7-4BC1-89BF-7425C7F9CC85}">
      <dgm:prSet/>
      <dgm:spPr/>
      <dgm:t>
        <a:bodyPr/>
        <a:lstStyle/>
        <a:p>
          <a:endParaRPr lang="ru-RU"/>
        </a:p>
      </dgm:t>
    </dgm:pt>
    <dgm:pt modelId="{DA0E8289-82B1-403D-AD13-A6C2A15EDAF5}" type="sibTrans" cxnId="{67621DA7-21D7-4BC1-89BF-7425C7F9CC85}">
      <dgm:prSet/>
      <dgm:spPr/>
      <dgm:t>
        <a:bodyPr/>
        <a:lstStyle/>
        <a:p>
          <a:endParaRPr lang="ru-RU"/>
        </a:p>
      </dgm:t>
    </dgm:pt>
    <dgm:pt modelId="{B3E71745-4984-471C-9254-41138B34B141}">
      <dgm:prSet phldrT="[Текст]"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Виховання +навчальна діяльність</a:t>
          </a:r>
          <a:endParaRPr lang="ru-RU" sz="1200" b="1" dirty="0">
            <a:solidFill>
              <a:schemeClr val="bg1"/>
            </a:solidFill>
          </a:endParaRPr>
        </a:p>
      </dgm:t>
    </dgm:pt>
    <dgm:pt modelId="{7F8EAD6A-5E4C-4E22-A13A-CDBFDA6F0DDD}" type="parTrans" cxnId="{13DE3D54-F154-4299-A4F9-4706B73DC7F1}">
      <dgm:prSet/>
      <dgm:spPr/>
      <dgm:t>
        <a:bodyPr/>
        <a:lstStyle/>
        <a:p>
          <a:endParaRPr lang="ru-RU"/>
        </a:p>
      </dgm:t>
    </dgm:pt>
    <dgm:pt modelId="{95CA0B4D-0D01-40EE-A88C-D0244860B002}" type="sibTrans" cxnId="{13DE3D54-F154-4299-A4F9-4706B73DC7F1}">
      <dgm:prSet/>
      <dgm:spPr/>
      <dgm:t>
        <a:bodyPr/>
        <a:lstStyle/>
        <a:p>
          <a:endParaRPr lang="ru-RU"/>
        </a:p>
      </dgm:t>
    </dgm:pt>
    <dgm:pt modelId="{754D5E40-9C11-4964-A82B-A99251D545A1}">
      <dgm:prSet phldrT="[Текст]"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Мета – формування способу дій</a:t>
          </a:r>
          <a:endParaRPr lang="ru-RU" sz="1200" b="1" dirty="0">
            <a:solidFill>
              <a:schemeClr val="bg1"/>
            </a:solidFill>
          </a:endParaRPr>
        </a:p>
      </dgm:t>
    </dgm:pt>
    <dgm:pt modelId="{103A3BE1-4AD7-4255-982E-790D3CEA940C}" type="parTrans" cxnId="{258F0FBE-53E1-4594-931E-277175BCF2BA}">
      <dgm:prSet/>
      <dgm:spPr/>
      <dgm:t>
        <a:bodyPr/>
        <a:lstStyle/>
        <a:p>
          <a:endParaRPr lang="ru-RU"/>
        </a:p>
      </dgm:t>
    </dgm:pt>
    <dgm:pt modelId="{C9959CF3-4EA1-486B-9263-9E37F7D8485D}" type="sibTrans" cxnId="{258F0FBE-53E1-4594-931E-277175BCF2BA}">
      <dgm:prSet/>
      <dgm:spPr/>
      <dgm:t>
        <a:bodyPr/>
        <a:lstStyle/>
        <a:p>
          <a:endParaRPr lang="ru-RU"/>
        </a:p>
      </dgm:t>
    </dgm:pt>
    <dgm:pt modelId="{F4F8BA82-634E-40A6-BD8D-FC1ABEC0D17B}">
      <dgm:prSet phldrT="[Текст]" custT="1"/>
      <dgm:spPr/>
      <dgm:t>
        <a:bodyPr/>
        <a:lstStyle/>
        <a:p>
          <a:r>
            <a:rPr lang="uk-UA" sz="1400" b="1" dirty="0" err="1" smtClean="0">
              <a:solidFill>
                <a:schemeClr val="bg1"/>
              </a:solidFill>
            </a:rPr>
            <a:t>Навчання+розумові</a:t>
          </a:r>
          <a:r>
            <a:rPr lang="uk-UA" sz="1400" b="1" dirty="0" smtClean="0">
              <a:solidFill>
                <a:schemeClr val="bg1"/>
              </a:solidFill>
            </a:rPr>
            <a:t> дії</a:t>
          </a:r>
          <a:endParaRPr lang="ru-RU" sz="1400" b="1" dirty="0">
            <a:solidFill>
              <a:schemeClr val="bg1"/>
            </a:solidFill>
          </a:endParaRPr>
        </a:p>
      </dgm:t>
    </dgm:pt>
    <dgm:pt modelId="{44281F73-0000-449B-9559-F985D1846416}" type="parTrans" cxnId="{EE7CBD65-FC15-449B-837F-96E68253E8FF}">
      <dgm:prSet/>
      <dgm:spPr/>
      <dgm:t>
        <a:bodyPr/>
        <a:lstStyle/>
        <a:p>
          <a:endParaRPr lang="ru-RU"/>
        </a:p>
      </dgm:t>
    </dgm:pt>
    <dgm:pt modelId="{5C403ACC-EE72-48B7-BE6F-0AED7C36B401}" type="sibTrans" cxnId="{EE7CBD65-FC15-449B-837F-96E68253E8FF}">
      <dgm:prSet/>
      <dgm:spPr/>
      <dgm:t>
        <a:bodyPr/>
        <a:lstStyle/>
        <a:p>
          <a:endParaRPr lang="ru-RU"/>
        </a:p>
      </dgm:t>
    </dgm:pt>
    <dgm:pt modelId="{3015E666-BFAD-4A75-A88B-969C359680F2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Засвоєний досвід</a:t>
          </a:r>
          <a:endParaRPr lang="ru-RU" b="1" dirty="0">
            <a:solidFill>
              <a:schemeClr val="bg1"/>
            </a:solidFill>
          </a:endParaRPr>
        </a:p>
      </dgm:t>
    </dgm:pt>
    <dgm:pt modelId="{1EE65017-A9EB-4083-B2AE-373C89183947}" type="parTrans" cxnId="{EA5B9D8B-B019-4C93-B34B-0AB6BFAECA4F}">
      <dgm:prSet/>
      <dgm:spPr/>
      <dgm:t>
        <a:bodyPr/>
        <a:lstStyle/>
        <a:p>
          <a:endParaRPr lang="ru-RU"/>
        </a:p>
      </dgm:t>
    </dgm:pt>
    <dgm:pt modelId="{EB5483E8-B6F8-4DBB-A5E4-9D4CEE48C573}" type="sibTrans" cxnId="{EA5B9D8B-B019-4C93-B34B-0AB6BFAECA4F}">
      <dgm:prSet/>
      <dgm:spPr/>
      <dgm:t>
        <a:bodyPr/>
        <a:lstStyle/>
        <a:p>
          <a:endParaRPr lang="ru-RU"/>
        </a:p>
      </dgm:t>
    </dgm:pt>
    <dgm:pt modelId="{CD3A15AB-3799-49C0-8F6E-93EB94EF4692}">
      <dgm:prSet/>
      <dgm:spPr/>
      <dgm:t>
        <a:bodyPr/>
        <a:lstStyle/>
        <a:p>
          <a:r>
            <a:rPr lang="ru-RU" b="1" dirty="0" err="1" smtClean="0">
              <a:solidFill>
                <a:schemeClr val="bg1"/>
              </a:solidFill>
            </a:rPr>
            <a:t>Психіка</a:t>
          </a:r>
          <a:r>
            <a:rPr lang="ru-RU" b="1" dirty="0" smtClean="0">
              <a:solidFill>
                <a:schemeClr val="bg1"/>
              </a:solidFill>
            </a:rPr>
            <a:t> </a:t>
          </a:r>
          <a:r>
            <a:rPr lang="ru-RU" b="1" dirty="0" err="1" smtClean="0">
              <a:solidFill>
                <a:schemeClr val="bg1"/>
              </a:solidFill>
            </a:rPr>
            <a:t>учня</a:t>
          </a:r>
          <a:r>
            <a:rPr lang="ru-RU" b="1" dirty="0" smtClean="0">
              <a:solidFill>
                <a:schemeClr val="bg1"/>
              </a:solidFill>
            </a:rPr>
            <a:t> +</a:t>
          </a:r>
          <a:r>
            <a:rPr lang="ru-RU" b="1" dirty="0" err="1" smtClean="0">
              <a:solidFill>
                <a:schemeClr val="bg1"/>
              </a:solidFill>
            </a:rPr>
            <a:t>діяльність</a:t>
          </a:r>
          <a:endParaRPr lang="ru-RU" b="1" dirty="0">
            <a:solidFill>
              <a:schemeClr val="bg1"/>
            </a:solidFill>
          </a:endParaRPr>
        </a:p>
      </dgm:t>
    </dgm:pt>
    <dgm:pt modelId="{DF1785F2-7287-483E-B712-17B41A81DED5}" type="parTrans" cxnId="{EF62E76D-51DA-4F17-9CD8-A627E28F2CEB}">
      <dgm:prSet/>
      <dgm:spPr/>
      <dgm:t>
        <a:bodyPr/>
        <a:lstStyle/>
        <a:p>
          <a:endParaRPr lang="ru-RU"/>
        </a:p>
      </dgm:t>
    </dgm:pt>
    <dgm:pt modelId="{A0B945DE-5248-43BA-97E6-2AD08A69C401}" type="sibTrans" cxnId="{EF62E76D-51DA-4F17-9CD8-A627E28F2CEB}">
      <dgm:prSet/>
      <dgm:spPr/>
      <dgm:t>
        <a:bodyPr/>
        <a:lstStyle/>
        <a:p>
          <a:endParaRPr lang="ru-RU"/>
        </a:p>
      </dgm:t>
    </dgm:pt>
    <dgm:pt modelId="{F070CF16-7948-4AF2-A0FF-E26457C22CF6}" type="pres">
      <dgm:prSet presAssocID="{F560B7CA-6383-4813-9BBF-814959D56B08}" presName="cycle" presStyleCnt="0">
        <dgm:presLayoutVars>
          <dgm:dir/>
          <dgm:resizeHandles val="exact"/>
        </dgm:presLayoutVars>
      </dgm:prSet>
      <dgm:spPr/>
    </dgm:pt>
    <dgm:pt modelId="{846BDC7C-11BB-4B98-A85D-F6BA2FAED106}" type="pres">
      <dgm:prSet presAssocID="{899E3128-3DFA-486D-A8A4-EDFF9C73836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67398-3BAF-4BB9-BCD9-A88C1EA5BF2B}" type="pres">
      <dgm:prSet presAssocID="{899E3128-3DFA-486D-A8A4-EDFF9C738366}" presName="spNode" presStyleCnt="0"/>
      <dgm:spPr/>
    </dgm:pt>
    <dgm:pt modelId="{49ABD2A6-2B05-495F-BDD3-0CB1B8D62EA3}" type="pres">
      <dgm:prSet presAssocID="{ACC58CE8-5DC1-4DEA-BED6-151C0E665AD8}" presName="sibTrans" presStyleLbl="sibTrans1D1" presStyleIdx="0" presStyleCnt="7"/>
      <dgm:spPr/>
    </dgm:pt>
    <dgm:pt modelId="{76158935-F001-4C02-8854-CAD919D6A9E5}" type="pres">
      <dgm:prSet presAssocID="{CD3A15AB-3799-49C0-8F6E-93EB94EF4692}" presName="node" presStyleLbl="node1" presStyleIdx="1" presStyleCnt="7">
        <dgm:presLayoutVars>
          <dgm:bulletEnabled val="1"/>
        </dgm:presLayoutVars>
      </dgm:prSet>
      <dgm:spPr/>
    </dgm:pt>
    <dgm:pt modelId="{84F32A30-C235-4C26-B1F3-6436DC3B510F}" type="pres">
      <dgm:prSet presAssocID="{CD3A15AB-3799-49C0-8F6E-93EB94EF4692}" presName="spNode" presStyleCnt="0"/>
      <dgm:spPr/>
    </dgm:pt>
    <dgm:pt modelId="{00E4A3EE-2AE8-40C0-8EED-110D22CE7E06}" type="pres">
      <dgm:prSet presAssocID="{A0B945DE-5248-43BA-97E6-2AD08A69C401}" presName="sibTrans" presStyleLbl="sibTrans1D1" presStyleIdx="1" presStyleCnt="7"/>
      <dgm:spPr/>
    </dgm:pt>
    <dgm:pt modelId="{45BF0E9D-0A96-495A-9A57-C39863D38C7B}" type="pres">
      <dgm:prSet presAssocID="{8E259F71-B96E-4F6F-92B9-F72974F78BA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F8B68-CF30-4209-B3C3-D524E1AA580A}" type="pres">
      <dgm:prSet presAssocID="{8E259F71-B96E-4F6F-92B9-F72974F78BAC}" presName="spNode" presStyleCnt="0"/>
      <dgm:spPr/>
    </dgm:pt>
    <dgm:pt modelId="{3D9F642C-8499-401E-846D-51CA2C020FDB}" type="pres">
      <dgm:prSet presAssocID="{DA0E8289-82B1-403D-AD13-A6C2A15EDAF5}" presName="sibTrans" presStyleLbl="sibTrans1D1" presStyleIdx="2" presStyleCnt="7"/>
      <dgm:spPr/>
    </dgm:pt>
    <dgm:pt modelId="{1EE11923-42B6-4EAE-B5A2-F0417894C781}" type="pres">
      <dgm:prSet presAssocID="{3015E666-BFAD-4A75-A88B-969C359680F2}" presName="node" presStyleLbl="node1" presStyleIdx="3" presStyleCnt="7">
        <dgm:presLayoutVars>
          <dgm:bulletEnabled val="1"/>
        </dgm:presLayoutVars>
      </dgm:prSet>
      <dgm:spPr/>
    </dgm:pt>
    <dgm:pt modelId="{AEABE92C-AA5E-4503-AA11-853B228E6954}" type="pres">
      <dgm:prSet presAssocID="{3015E666-BFAD-4A75-A88B-969C359680F2}" presName="spNode" presStyleCnt="0"/>
      <dgm:spPr/>
    </dgm:pt>
    <dgm:pt modelId="{21BEDF16-4AD8-47CC-9201-88F22741C519}" type="pres">
      <dgm:prSet presAssocID="{EB5483E8-B6F8-4DBB-A5E4-9D4CEE48C573}" presName="sibTrans" presStyleLbl="sibTrans1D1" presStyleIdx="3" presStyleCnt="7"/>
      <dgm:spPr/>
    </dgm:pt>
    <dgm:pt modelId="{76CF5A39-0378-459E-8FD7-166C3B923C53}" type="pres">
      <dgm:prSet presAssocID="{B3E71745-4984-471C-9254-41138B34B141}" presName="node" presStyleLbl="node1" presStyleIdx="4" presStyleCnt="7">
        <dgm:presLayoutVars>
          <dgm:bulletEnabled val="1"/>
        </dgm:presLayoutVars>
      </dgm:prSet>
      <dgm:spPr/>
    </dgm:pt>
    <dgm:pt modelId="{2F311F21-E062-4B4B-B965-BC1B29482F84}" type="pres">
      <dgm:prSet presAssocID="{B3E71745-4984-471C-9254-41138B34B141}" presName="spNode" presStyleCnt="0"/>
      <dgm:spPr/>
    </dgm:pt>
    <dgm:pt modelId="{D7DF3FFA-2B11-499B-988E-33F99A41E056}" type="pres">
      <dgm:prSet presAssocID="{95CA0B4D-0D01-40EE-A88C-D0244860B002}" presName="sibTrans" presStyleLbl="sibTrans1D1" presStyleIdx="4" presStyleCnt="7"/>
      <dgm:spPr/>
    </dgm:pt>
    <dgm:pt modelId="{67CBFEFD-7B96-42E3-A984-8AB6F7626714}" type="pres">
      <dgm:prSet presAssocID="{754D5E40-9C11-4964-A82B-A99251D545A1}" presName="node" presStyleLbl="node1" presStyleIdx="5" presStyleCnt="7">
        <dgm:presLayoutVars>
          <dgm:bulletEnabled val="1"/>
        </dgm:presLayoutVars>
      </dgm:prSet>
      <dgm:spPr/>
    </dgm:pt>
    <dgm:pt modelId="{EC22777A-2080-4594-937B-7E051BC1F481}" type="pres">
      <dgm:prSet presAssocID="{754D5E40-9C11-4964-A82B-A99251D545A1}" presName="spNode" presStyleCnt="0"/>
      <dgm:spPr/>
    </dgm:pt>
    <dgm:pt modelId="{601943E6-6E61-4F19-904E-02453808FAC6}" type="pres">
      <dgm:prSet presAssocID="{C9959CF3-4EA1-486B-9263-9E37F7D8485D}" presName="sibTrans" presStyleLbl="sibTrans1D1" presStyleIdx="5" presStyleCnt="7"/>
      <dgm:spPr/>
    </dgm:pt>
    <dgm:pt modelId="{6FB2D986-D7EA-43CA-B10F-126F5A892D39}" type="pres">
      <dgm:prSet presAssocID="{F4F8BA82-634E-40A6-BD8D-FC1ABEC0D17B}" presName="node" presStyleLbl="node1" presStyleIdx="6" presStyleCnt="7">
        <dgm:presLayoutVars>
          <dgm:bulletEnabled val="1"/>
        </dgm:presLayoutVars>
      </dgm:prSet>
      <dgm:spPr/>
    </dgm:pt>
    <dgm:pt modelId="{4BB04D13-E996-4FA8-9477-5BE76ACEA1FE}" type="pres">
      <dgm:prSet presAssocID="{F4F8BA82-634E-40A6-BD8D-FC1ABEC0D17B}" presName="spNode" presStyleCnt="0"/>
      <dgm:spPr/>
    </dgm:pt>
    <dgm:pt modelId="{A3B72C24-C0C0-49FB-A4FC-4972411536D7}" type="pres">
      <dgm:prSet presAssocID="{5C403ACC-EE72-48B7-BE6F-0AED7C36B401}" presName="sibTrans" presStyleLbl="sibTrans1D1" presStyleIdx="6" presStyleCnt="7"/>
      <dgm:spPr/>
    </dgm:pt>
  </dgm:ptLst>
  <dgm:cxnLst>
    <dgm:cxn modelId="{BBEE8906-C55C-482D-B2DB-BA9F2AB8B9EE}" type="presOf" srcId="{8E259F71-B96E-4F6F-92B9-F72974F78BAC}" destId="{45BF0E9D-0A96-495A-9A57-C39863D38C7B}" srcOrd="0" destOrd="0" presId="urn:microsoft.com/office/officeart/2005/8/layout/cycle5"/>
    <dgm:cxn modelId="{258F0FBE-53E1-4594-931E-277175BCF2BA}" srcId="{F560B7CA-6383-4813-9BBF-814959D56B08}" destId="{754D5E40-9C11-4964-A82B-A99251D545A1}" srcOrd="5" destOrd="0" parTransId="{103A3BE1-4AD7-4255-982E-790D3CEA940C}" sibTransId="{C9959CF3-4EA1-486B-9263-9E37F7D8485D}"/>
    <dgm:cxn modelId="{E79C08AE-0354-4272-B9E4-6B9D7DE01CFA}" type="presOf" srcId="{ACC58CE8-5DC1-4DEA-BED6-151C0E665AD8}" destId="{49ABD2A6-2B05-495F-BDD3-0CB1B8D62EA3}" srcOrd="0" destOrd="0" presId="urn:microsoft.com/office/officeart/2005/8/layout/cycle5"/>
    <dgm:cxn modelId="{13DE3D54-F154-4299-A4F9-4706B73DC7F1}" srcId="{F560B7CA-6383-4813-9BBF-814959D56B08}" destId="{B3E71745-4984-471C-9254-41138B34B141}" srcOrd="4" destOrd="0" parTransId="{7F8EAD6A-5E4C-4E22-A13A-CDBFDA6F0DDD}" sibTransId="{95CA0B4D-0D01-40EE-A88C-D0244860B002}"/>
    <dgm:cxn modelId="{C6B901FE-DEF0-4922-B7A5-C5D2125B4216}" type="presOf" srcId="{754D5E40-9C11-4964-A82B-A99251D545A1}" destId="{67CBFEFD-7B96-42E3-A984-8AB6F7626714}" srcOrd="0" destOrd="0" presId="urn:microsoft.com/office/officeart/2005/8/layout/cycle5"/>
    <dgm:cxn modelId="{EAA3DBCF-42EF-49C3-938D-48C1EF952370}" type="presOf" srcId="{F4F8BA82-634E-40A6-BD8D-FC1ABEC0D17B}" destId="{6FB2D986-D7EA-43CA-B10F-126F5A892D39}" srcOrd="0" destOrd="0" presId="urn:microsoft.com/office/officeart/2005/8/layout/cycle5"/>
    <dgm:cxn modelId="{7C5EF4AA-6877-47AF-B507-9705FFEB6735}" type="presOf" srcId="{B3E71745-4984-471C-9254-41138B34B141}" destId="{76CF5A39-0378-459E-8FD7-166C3B923C53}" srcOrd="0" destOrd="0" presId="urn:microsoft.com/office/officeart/2005/8/layout/cycle5"/>
    <dgm:cxn modelId="{917ADAAF-A879-45BB-B49E-2C35EE33179D}" type="presOf" srcId="{95CA0B4D-0D01-40EE-A88C-D0244860B002}" destId="{D7DF3FFA-2B11-499B-988E-33F99A41E056}" srcOrd="0" destOrd="0" presId="urn:microsoft.com/office/officeart/2005/8/layout/cycle5"/>
    <dgm:cxn modelId="{D11C56C6-1D3A-4B0A-A3BE-A3B8598920BB}" type="presOf" srcId="{F560B7CA-6383-4813-9BBF-814959D56B08}" destId="{F070CF16-7948-4AF2-A0FF-E26457C22CF6}" srcOrd="0" destOrd="0" presId="urn:microsoft.com/office/officeart/2005/8/layout/cycle5"/>
    <dgm:cxn modelId="{1A512897-9489-48C4-B96A-44E33F39775E}" type="presOf" srcId="{A0B945DE-5248-43BA-97E6-2AD08A69C401}" destId="{00E4A3EE-2AE8-40C0-8EED-110D22CE7E06}" srcOrd="0" destOrd="0" presId="urn:microsoft.com/office/officeart/2005/8/layout/cycle5"/>
    <dgm:cxn modelId="{EF62E76D-51DA-4F17-9CD8-A627E28F2CEB}" srcId="{F560B7CA-6383-4813-9BBF-814959D56B08}" destId="{CD3A15AB-3799-49C0-8F6E-93EB94EF4692}" srcOrd="1" destOrd="0" parTransId="{DF1785F2-7287-483E-B712-17B41A81DED5}" sibTransId="{A0B945DE-5248-43BA-97E6-2AD08A69C401}"/>
    <dgm:cxn modelId="{D760FA5D-DC8C-4B55-B343-23E8727CD10B}" srcId="{F560B7CA-6383-4813-9BBF-814959D56B08}" destId="{899E3128-3DFA-486D-A8A4-EDFF9C738366}" srcOrd="0" destOrd="0" parTransId="{FEA19298-D728-48C0-AF95-36A3B361D30E}" sibTransId="{ACC58CE8-5DC1-4DEA-BED6-151C0E665AD8}"/>
    <dgm:cxn modelId="{67621DA7-21D7-4BC1-89BF-7425C7F9CC85}" srcId="{F560B7CA-6383-4813-9BBF-814959D56B08}" destId="{8E259F71-B96E-4F6F-92B9-F72974F78BAC}" srcOrd="2" destOrd="0" parTransId="{36C4BD78-2A12-4355-88D2-BA6652508FDA}" sibTransId="{DA0E8289-82B1-403D-AD13-A6C2A15EDAF5}"/>
    <dgm:cxn modelId="{2295AD2B-E355-4A3B-A25E-5503E28BEE0B}" type="presOf" srcId="{EB5483E8-B6F8-4DBB-A5E4-9D4CEE48C573}" destId="{21BEDF16-4AD8-47CC-9201-88F22741C519}" srcOrd="0" destOrd="0" presId="urn:microsoft.com/office/officeart/2005/8/layout/cycle5"/>
    <dgm:cxn modelId="{6CBF9B83-0499-420E-BB6B-04243B109125}" type="presOf" srcId="{3015E666-BFAD-4A75-A88B-969C359680F2}" destId="{1EE11923-42B6-4EAE-B5A2-F0417894C781}" srcOrd="0" destOrd="0" presId="urn:microsoft.com/office/officeart/2005/8/layout/cycle5"/>
    <dgm:cxn modelId="{319F3CF4-B469-45AC-BFC9-F405D74FFA8E}" type="presOf" srcId="{899E3128-3DFA-486D-A8A4-EDFF9C738366}" destId="{846BDC7C-11BB-4B98-A85D-F6BA2FAED106}" srcOrd="0" destOrd="0" presId="urn:microsoft.com/office/officeart/2005/8/layout/cycle5"/>
    <dgm:cxn modelId="{CFD5F31C-D4EE-4D2E-ABE8-6FCF4CA0C6FA}" type="presOf" srcId="{DA0E8289-82B1-403D-AD13-A6C2A15EDAF5}" destId="{3D9F642C-8499-401E-846D-51CA2C020FDB}" srcOrd="0" destOrd="0" presId="urn:microsoft.com/office/officeart/2005/8/layout/cycle5"/>
    <dgm:cxn modelId="{AEC80EAF-25B7-4A54-A895-0C6FAC9048E4}" type="presOf" srcId="{CD3A15AB-3799-49C0-8F6E-93EB94EF4692}" destId="{76158935-F001-4C02-8854-CAD919D6A9E5}" srcOrd="0" destOrd="0" presId="urn:microsoft.com/office/officeart/2005/8/layout/cycle5"/>
    <dgm:cxn modelId="{E6E6EDDD-00A7-4AC4-97D3-1375F0121B1F}" type="presOf" srcId="{C9959CF3-4EA1-486B-9263-9E37F7D8485D}" destId="{601943E6-6E61-4F19-904E-02453808FAC6}" srcOrd="0" destOrd="0" presId="urn:microsoft.com/office/officeart/2005/8/layout/cycle5"/>
    <dgm:cxn modelId="{EE7CBD65-FC15-449B-837F-96E68253E8FF}" srcId="{F560B7CA-6383-4813-9BBF-814959D56B08}" destId="{F4F8BA82-634E-40A6-BD8D-FC1ABEC0D17B}" srcOrd="6" destOrd="0" parTransId="{44281F73-0000-449B-9559-F985D1846416}" sibTransId="{5C403ACC-EE72-48B7-BE6F-0AED7C36B401}"/>
    <dgm:cxn modelId="{EA5B9D8B-B019-4C93-B34B-0AB6BFAECA4F}" srcId="{F560B7CA-6383-4813-9BBF-814959D56B08}" destId="{3015E666-BFAD-4A75-A88B-969C359680F2}" srcOrd="3" destOrd="0" parTransId="{1EE65017-A9EB-4083-B2AE-373C89183947}" sibTransId="{EB5483E8-B6F8-4DBB-A5E4-9D4CEE48C573}"/>
    <dgm:cxn modelId="{2ED8D48C-26BA-42A4-9E09-7B1BC333A122}" type="presOf" srcId="{5C403ACC-EE72-48B7-BE6F-0AED7C36B401}" destId="{A3B72C24-C0C0-49FB-A4FC-4972411536D7}" srcOrd="0" destOrd="0" presId="urn:microsoft.com/office/officeart/2005/8/layout/cycle5"/>
    <dgm:cxn modelId="{DC9233AF-F99F-430A-A381-7F47FDECCDD7}" type="presParOf" srcId="{F070CF16-7948-4AF2-A0FF-E26457C22CF6}" destId="{846BDC7C-11BB-4B98-A85D-F6BA2FAED106}" srcOrd="0" destOrd="0" presId="urn:microsoft.com/office/officeart/2005/8/layout/cycle5"/>
    <dgm:cxn modelId="{3F88311E-2280-4A82-B09C-1DF5CD5BDA99}" type="presParOf" srcId="{F070CF16-7948-4AF2-A0FF-E26457C22CF6}" destId="{ABA67398-3BAF-4BB9-BCD9-A88C1EA5BF2B}" srcOrd="1" destOrd="0" presId="urn:microsoft.com/office/officeart/2005/8/layout/cycle5"/>
    <dgm:cxn modelId="{73D127EE-4339-49AC-A752-81D0DD8B85E3}" type="presParOf" srcId="{F070CF16-7948-4AF2-A0FF-E26457C22CF6}" destId="{49ABD2A6-2B05-495F-BDD3-0CB1B8D62EA3}" srcOrd="2" destOrd="0" presId="urn:microsoft.com/office/officeart/2005/8/layout/cycle5"/>
    <dgm:cxn modelId="{8043CE59-7CED-4C1E-8163-706598389BD1}" type="presParOf" srcId="{F070CF16-7948-4AF2-A0FF-E26457C22CF6}" destId="{76158935-F001-4C02-8854-CAD919D6A9E5}" srcOrd="3" destOrd="0" presId="urn:microsoft.com/office/officeart/2005/8/layout/cycle5"/>
    <dgm:cxn modelId="{77E1DA8D-7968-4A5E-90B4-8D524484CBB8}" type="presParOf" srcId="{F070CF16-7948-4AF2-A0FF-E26457C22CF6}" destId="{84F32A30-C235-4C26-B1F3-6436DC3B510F}" srcOrd="4" destOrd="0" presId="urn:microsoft.com/office/officeart/2005/8/layout/cycle5"/>
    <dgm:cxn modelId="{E0C66698-CEC5-4344-882F-F30BEB732666}" type="presParOf" srcId="{F070CF16-7948-4AF2-A0FF-E26457C22CF6}" destId="{00E4A3EE-2AE8-40C0-8EED-110D22CE7E06}" srcOrd="5" destOrd="0" presId="urn:microsoft.com/office/officeart/2005/8/layout/cycle5"/>
    <dgm:cxn modelId="{338708E8-198D-4091-84D7-6A7DDA2B24E9}" type="presParOf" srcId="{F070CF16-7948-4AF2-A0FF-E26457C22CF6}" destId="{45BF0E9D-0A96-495A-9A57-C39863D38C7B}" srcOrd="6" destOrd="0" presId="urn:microsoft.com/office/officeart/2005/8/layout/cycle5"/>
    <dgm:cxn modelId="{E7F83320-8191-40A8-A5AA-87AB308FB212}" type="presParOf" srcId="{F070CF16-7948-4AF2-A0FF-E26457C22CF6}" destId="{19FF8B68-CF30-4209-B3C3-D524E1AA580A}" srcOrd="7" destOrd="0" presId="urn:microsoft.com/office/officeart/2005/8/layout/cycle5"/>
    <dgm:cxn modelId="{3AA096C9-FCE4-4EED-BDD6-3D425700386E}" type="presParOf" srcId="{F070CF16-7948-4AF2-A0FF-E26457C22CF6}" destId="{3D9F642C-8499-401E-846D-51CA2C020FDB}" srcOrd="8" destOrd="0" presId="urn:microsoft.com/office/officeart/2005/8/layout/cycle5"/>
    <dgm:cxn modelId="{25F50BEA-5A04-469C-9D20-2874F59F26C9}" type="presParOf" srcId="{F070CF16-7948-4AF2-A0FF-E26457C22CF6}" destId="{1EE11923-42B6-4EAE-B5A2-F0417894C781}" srcOrd="9" destOrd="0" presId="urn:microsoft.com/office/officeart/2005/8/layout/cycle5"/>
    <dgm:cxn modelId="{ADCFBA23-6DBE-46B3-A325-63E8EB9F8BDA}" type="presParOf" srcId="{F070CF16-7948-4AF2-A0FF-E26457C22CF6}" destId="{AEABE92C-AA5E-4503-AA11-853B228E6954}" srcOrd="10" destOrd="0" presId="urn:microsoft.com/office/officeart/2005/8/layout/cycle5"/>
    <dgm:cxn modelId="{0A3B4F0A-A084-4347-9903-31A11AA7C34B}" type="presParOf" srcId="{F070CF16-7948-4AF2-A0FF-E26457C22CF6}" destId="{21BEDF16-4AD8-47CC-9201-88F22741C519}" srcOrd="11" destOrd="0" presId="urn:microsoft.com/office/officeart/2005/8/layout/cycle5"/>
    <dgm:cxn modelId="{DFAA24A0-A566-46E1-B997-1980F9BF0334}" type="presParOf" srcId="{F070CF16-7948-4AF2-A0FF-E26457C22CF6}" destId="{76CF5A39-0378-459E-8FD7-166C3B923C53}" srcOrd="12" destOrd="0" presId="urn:microsoft.com/office/officeart/2005/8/layout/cycle5"/>
    <dgm:cxn modelId="{58B8C29D-CBDC-44BF-A123-60AD88155562}" type="presParOf" srcId="{F070CF16-7948-4AF2-A0FF-E26457C22CF6}" destId="{2F311F21-E062-4B4B-B965-BC1B29482F84}" srcOrd="13" destOrd="0" presId="urn:microsoft.com/office/officeart/2005/8/layout/cycle5"/>
    <dgm:cxn modelId="{E86D543A-2407-4900-BC7B-0C3FF20535F1}" type="presParOf" srcId="{F070CF16-7948-4AF2-A0FF-E26457C22CF6}" destId="{D7DF3FFA-2B11-499B-988E-33F99A41E056}" srcOrd="14" destOrd="0" presId="urn:microsoft.com/office/officeart/2005/8/layout/cycle5"/>
    <dgm:cxn modelId="{E7CAF20E-1FE4-402F-A30F-0DF81CD6850B}" type="presParOf" srcId="{F070CF16-7948-4AF2-A0FF-E26457C22CF6}" destId="{67CBFEFD-7B96-42E3-A984-8AB6F7626714}" srcOrd="15" destOrd="0" presId="urn:microsoft.com/office/officeart/2005/8/layout/cycle5"/>
    <dgm:cxn modelId="{E25CE414-3404-4E95-AE87-AD95A93BBF27}" type="presParOf" srcId="{F070CF16-7948-4AF2-A0FF-E26457C22CF6}" destId="{EC22777A-2080-4594-937B-7E051BC1F481}" srcOrd="16" destOrd="0" presId="urn:microsoft.com/office/officeart/2005/8/layout/cycle5"/>
    <dgm:cxn modelId="{B363FC59-F82D-4823-BE28-6FFDC4D7313E}" type="presParOf" srcId="{F070CF16-7948-4AF2-A0FF-E26457C22CF6}" destId="{601943E6-6E61-4F19-904E-02453808FAC6}" srcOrd="17" destOrd="0" presId="urn:microsoft.com/office/officeart/2005/8/layout/cycle5"/>
    <dgm:cxn modelId="{FF310AE8-B2C7-4579-84E3-76DDFC241080}" type="presParOf" srcId="{F070CF16-7948-4AF2-A0FF-E26457C22CF6}" destId="{6FB2D986-D7EA-43CA-B10F-126F5A892D39}" srcOrd="18" destOrd="0" presId="urn:microsoft.com/office/officeart/2005/8/layout/cycle5"/>
    <dgm:cxn modelId="{EFB6BC2E-0F4D-4CC4-A2CB-2D90D0F02691}" type="presParOf" srcId="{F070CF16-7948-4AF2-A0FF-E26457C22CF6}" destId="{4BB04D13-E996-4FA8-9477-5BE76ACEA1FE}" srcOrd="19" destOrd="0" presId="urn:microsoft.com/office/officeart/2005/8/layout/cycle5"/>
    <dgm:cxn modelId="{907C8868-C339-4BB5-9E1E-B10DB622BA91}" type="presParOf" srcId="{F070CF16-7948-4AF2-A0FF-E26457C22CF6}" destId="{A3B72C24-C0C0-49FB-A4FC-4972411536D7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60B7CA-6383-4813-9BBF-814959D56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9E3128-3DFA-486D-A8A4-EDFF9C738366}">
      <dgm:prSet phldrT="[Текст]"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Засвоєння знань – оперуючи ними</a:t>
          </a:r>
          <a:endParaRPr lang="ru-RU" sz="1200" b="1" dirty="0">
            <a:solidFill>
              <a:schemeClr val="bg1"/>
            </a:solidFill>
          </a:endParaRPr>
        </a:p>
      </dgm:t>
    </dgm:pt>
    <dgm:pt modelId="{FEA19298-D728-48C0-AF95-36A3B361D30E}" type="parTrans" cxnId="{D760FA5D-DC8C-4B55-B343-23E8727CD10B}">
      <dgm:prSet/>
      <dgm:spPr/>
      <dgm:t>
        <a:bodyPr/>
        <a:lstStyle/>
        <a:p>
          <a:endParaRPr lang="ru-RU"/>
        </a:p>
      </dgm:t>
    </dgm:pt>
    <dgm:pt modelId="{ACC58CE8-5DC1-4DEA-BED6-151C0E665AD8}" type="sibTrans" cxnId="{D760FA5D-DC8C-4B55-B343-23E8727CD10B}">
      <dgm:prSet/>
      <dgm:spPr/>
      <dgm:t>
        <a:bodyPr/>
        <a:lstStyle/>
        <a:p>
          <a:endParaRPr lang="ru-RU"/>
        </a:p>
      </dgm:t>
    </dgm:pt>
    <dgm:pt modelId="{8E259F71-B96E-4F6F-92B9-F72974F78BAC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Роль знань - службова</a:t>
          </a:r>
          <a:endParaRPr lang="ru-RU" sz="1400" b="1" dirty="0">
            <a:solidFill>
              <a:schemeClr val="bg1"/>
            </a:solidFill>
          </a:endParaRPr>
        </a:p>
      </dgm:t>
    </dgm:pt>
    <dgm:pt modelId="{36C4BD78-2A12-4355-88D2-BA6652508FDA}" type="parTrans" cxnId="{67621DA7-21D7-4BC1-89BF-7425C7F9CC85}">
      <dgm:prSet/>
      <dgm:spPr/>
      <dgm:t>
        <a:bodyPr/>
        <a:lstStyle/>
        <a:p>
          <a:endParaRPr lang="ru-RU"/>
        </a:p>
      </dgm:t>
    </dgm:pt>
    <dgm:pt modelId="{DA0E8289-82B1-403D-AD13-A6C2A15EDAF5}" type="sibTrans" cxnId="{67621DA7-21D7-4BC1-89BF-7425C7F9CC85}">
      <dgm:prSet/>
      <dgm:spPr/>
      <dgm:t>
        <a:bodyPr/>
        <a:lstStyle/>
        <a:p>
          <a:endParaRPr lang="ru-RU"/>
        </a:p>
      </dgm:t>
    </dgm:pt>
    <dgm:pt modelId="{B3E71745-4984-471C-9254-41138B34B141}">
      <dgm:prSet phldrT="[Текст]"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Діяльність учня – навчальна діяльність</a:t>
          </a:r>
          <a:endParaRPr lang="ru-RU" sz="1200" b="1" dirty="0">
            <a:solidFill>
              <a:schemeClr val="bg1"/>
            </a:solidFill>
          </a:endParaRPr>
        </a:p>
      </dgm:t>
    </dgm:pt>
    <dgm:pt modelId="{7F8EAD6A-5E4C-4E22-A13A-CDBFDA6F0DDD}" type="parTrans" cxnId="{13DE3D54-F154-4299-A4F9-4706B73DC7F1}">
      <dgm:prSet/>
      <dgm:spPr/>
      <dgm:t>
        <a:bodyPr/>
        <a:lstStyle/>
        <a:p>
          <a:endParaRPr lang="ru-RU"/>
        </a:p>
      </dgm:t>
    </dgm:pt>
    <dgm:pt modelId="{95CA0B4D-0D01-40EE-A88C-D0244860B002}" type="sibTrans" cxnId="{13DE3D54-F154-4299-A4F9-4706B73DC7F1}">
      <dgm:prSet/>
      <dgm:spPr/>
      <dgm:t>
        <a:bodyPr/>
        <a:lstStyle/>
        <a:p>
          <a:endParaRPr lang="ru-RU"/>
        </a:p>
      </dgm:t>
    </dgm:pt>
    <dgm:pt modelId="{754D5E40-9C11-4964-A82B-A99251D545A1}">
      <dgm:prSet phldrT="[Текст]"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Передача досвіду поколінь - навчання</a:t>
          </a:r>
          <a:endParaRPr lang="ru-RU" sz="1200" b="1" dirty="0">
            <a:solidFill>
              <a:schemeClr val="bg1"/>
            </a:solidFill>
          </a:endParaRPr>
        </a:p>
      </dgm:t>
    </dgm:pt>
    <dgm:pt modelId="{103A3BE1-4AD7-4255-982E-790D3CEA940C}" type="parTrans" cxnId="{258F0FBE-53E1-4594-931E-277175BCF2BA}">
      <dgm:prSet/>
      <dgm:spPr/>
      <dgm:t>
        <a:bodyPr/>
        <a:lstStyle/>
        <a:p>
          <a:endParaRPr lang="ru-RU"/>
        </a:p>
      </dgm:t>
    </dgm:pt>
    <dgm:pt modelId="{C9959CF3-4EA1-486B-9263-9E37F7D8485D}" type="sibTrans" cxnId="{258F0FBE-53E1-4594-931E-277175BCF2BA}">
      <dgm:prSet/>
      <dgm:spPr/>
      <dgm:t>
        <a:bodyPr/>
        <a:lstStyle/>
        <a:p>
          <a:endParaRPr lang="ru-RU"/>
        </a:p>
      </dgm:t>
    </dgm:pt>
    <dgm:pt modelId="{F4F8BA82-634E-40A6-BD8D-FC1ABEC0D17B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Знання+</a:t>
          </a:r>
        </a:p>
        <a:p>
          <a:r>
            <a:rPr lang="uk-UA" sz="1400" b="1" dirty="0" smtClean="0">
              <a:solidFill>
                <a:schemeClr val="bg1"/>
              </a:solidFill>
            </a:rPr>
            <a:t>діяльність</a:t>
          </a:r>
          <a:endParaRPr lang="ru-RU" sz="900" b="1" dirty="0"/>
        </a:p>
      </dgm:t>
    </dgm:pt>
    <dgm:pt modelId="{44281F73-0000-449B-9559-F985D1846416}" type="parTrans" cxnId="{EE7CBD65-FC15-449B-837F-96E68253E8FF}">
      <dgm:prSet/>
      <dgm:spPr/>
      <dgm:t>
        <a:bodyPr/>
        <a:lstStyle/>
        <a:p>
          <a:endParaRPr lang="ru-RU"/>
        </a:p>
      </dgm:t>
    </dgm:pt>
    <dgm:pt modelId="{5C403ACC-EE72-48B7-BE6F-0AED7C36B401}" type="sibTrans" cxnId="{EE7CBD65-FC15-449B-837F-96E68253E8FF}">
      <dgm:prSet/>
      <dgm:spPr/>
      <dgm:t>
        <a:bodyPr/>
        <a:lstStyle/>
        <a:p>
          <a:endParaRPr lang="ru-RU"/>
        </a:p>
      </dgm:t>
    </dgm:pt>
    <dgm:pt modelId="{3015E666-BFAD-4A75-A88B-969C359680F2}">
      <dgm:prSet custT="1"/>
      <dgm:spPr/>
      <dgm:t>
        <a:bodyPr/>
        <a:lstStyle/>
        <a:p>
          <a:r>
            <a:rPr lang="uk-UA" sz="1200" b="1" dirty="0" smtClean="0">
              <a:solidFill>
                <a:schemeClr val="bg1"/>
              </a:solidFill>
            </a:rPr>
            <a:t>Аналізуємо майбутню діяльність і зміст</a:t>
          </a:r>
          <a:endParaRPr lang="ru-RU" sz="1200" b="1" dirty="0">
            <a:solidFill>
              <a:schemeClr val="bg1"/>
            </a:solidFill>
          </a:endParaRPr>
        </a:p>
      </dgm:t>
    </dgm:pt>
    <dgm:pt modelId="{1EE65017-A9EB-4083-B2AE-373C89183947}" type="parTrans" cxnId="{EA5B9D8B-B019-4C93-B34B-0AB6BFAECA4F}">
      <dgm:prSet/>
      <dgm:spPr/>
      <dgm:t>
        <a:bodyPr/>
        <a:lstStyle/>
        <a:p>
          <a:endParaRPr lang="ru-RU"/>
        </a:p>
      </dgm:t>
    </dgm:pt>
    <dgm:pt modelId="{EB5483E8-B6F8-4DBB-A5E4-9D4CEE48C573}" type="sibTrans" cxnId="{EA5B9D8B-B019-4C93-B34B-0AB6BFAECA4F}">
      <dgm:prSet/>
      <dgm:spPr/>
      <dgm:t>
        <a:bodyPr/>
        <a:lstStyle/>
        <a:p>
          <a:endParaRPr lang="ru-RU"/>
        </a:p>
      </dgm:t>
    </dgm:pt>
    <dgm:pt modelId="{75A806A7-8948-43CE-89AD-8C4DEAFEF2C7}">
      <dgm:prSet custT="1"/>
      <dgm:spPr/>
      <dgm:t>
        <a:bodyPr/>
        <a:lstStyle/>
        <a:p>
          <a:r>
            <a:rPr lang="uk-UA" sz="1100" b="1" dirty="0" smtClean="0">
              <a:solidFill>
                <a:schemeClr val="bg1"/>
              </a:solidFill>
            </a:rPr>
            <a:t>Завдання учителя – навчання учнів діяльності</a:t>
          </a:r>
          <a:endParaRPr lang="ru-RU" sz="1100" b="1" dirty="0">
            <a:solidFill>
              <a:schemeClr val="bg1"/>
            </a:solidFill>
          </a:endParaRPr>
        </a:p>
      </dgm:t>
    </dgm:pt>
    <dgm:pt modelId="{6EA120D8-FDC8-44E3-8469-F72B36F760EC}" type="parTrans" cxnId="{66ED6224-9EB5-43BE-AE1F-68057EF02639}">
      <dgm:prSet/>
      <dgm:spPr/>
      <dgm:t>
        <a:bodyPr/>
        <a:lstStyle/>
        <a:p>
          <a:endParaRPr lang="ru-RU"/>
        </a:p>
      </dgm:t>
    </dgm:pt>
    <dgm:pt modelId="{7F2A5E99-1662-4B0A-8D67-1BA67E7DC0CC}" type="sibTrans" cxnId="{66ED6224-9EB5-43BE-AE1F-68057EF02639}">
      <dgm:prSet/>
      <dgm:spPr/>
      <dgm:t>
        <a:bodyPr/>
        <a:lstStyle/>
        <a:p>
          <a:endParaRPr lang="ru-RU"/>
        </a:p>
      </dgm:t>
    </dgm:pt>
    <dgm:pt modelId="{F070CF16-7948-4AF2-A0FF-E26457C22CF6}" type="pres">
      <dgm:prSet presAssocID="{F560B7CA-6383-4813-9BBF-814959D56B08}" presName="cycle" presStyleCnt="0">
        <dgm:presLayoutVars>
          <dgm:dir/>
          <dgm:resizeHandles val="exact"/>
        </dgm:presLayoutVars>
      </dgm:prSet>
      <dgm:spPr/>
    </dgm:pt>
    <dgm:pt modelId="{846BDC7C-11BB-4B98-A85D-F6BA2FAED106}" type="pres">
      <dgm:prSet presAssocID="{899E3128-3DFA-486D-A8A4-EDFF9C738366}" presName="node" presStyleLbl="node1" presStyleIdx="0" presStyleCnt="7">
        <dgm:presLayoutVars>
          <dgm:bulletEnabled val="1"/>
        </dgm:presLayoutVars>
      </dgm:prSet>
      <dgm:spPr/>
    </dgm:pt>
    <dgm:pt modelId="{ABA67398-3BAF-4BB9-BCD9-A88C1EA5BF2B}" type="pres">
      <dgm:prSet presAssocID="{899E3128-3DFA-486D-A8A4-EDFF9C738366}" presName="spNode" presStyleCnt="0"/>
      <dgm:spPr/>
    </dgm:pt>
    <dgm:pt modelId="{49ABD2A6-2B05-495F-BDD3-0CB1B8D62EA3}" type="pres">
      <dgm:prSet presAssocID="{ACC58CE8-5DC1-4DEA-BED6-151C0E665AD8}" presName="sibTrans" presStyleLbl="sibTrans1D1" presStyleIdx="0" presStyleCnt="7"/>
      <dgm:spPr/>
    </dgm:pt>
    <dgm:pt modelId="{45BF0E9D-0A96-495A-9A57-C39863D38C7B}" type="pres">
      <dgm:prSet presAssocID="{8E259F71-B96E-4F6F-92B9-F72974F78BAC}" presName="node" presStyleLbl="node1" presStyleIdx="1" presStyleCnt="7" custRadScaleRad="95730" custRadScaleInc="-4369">
        <dgm:presLayoutVars>
          <dgm:bulletEnabled val="1"/>
        </dgm:presLayoutVars>
      </dgm:prSet>
      <dgm:spPr/>
    </dgm:pt>
    <dgm:pt modelId="{19FF8B68-CF30-4209-B3C3-D524E1AA580A}" type="pres">
      <dgm:prSet presAssocID="{8E259F71-B96E-4F6F-92B9-F72974F78BAC}" presName="spNode" presStyleCnt="0"/>
      <dgm:spPr/>
    </dgm:pt>
    <dgm:pt modelId="{3D9F642C-8499-401E-846D-51CA2C020FDB}" type="pres">
      <dgm:prSet presAssocID="{DA0E8289-82B1-403D-AD13-A6C2A15EDAF5}" presName="sibTrans" presStyleLbl="sibTrans1D1" presStyleIdx="1" presStyleCnt="7"/>
      <dgm:spPr/>
    </dgm:pt>
    <dgm:pt modelId="{1EE11923-42B6-4EAE-B5A2-F0417894C781}" type="pres">
      <dgm:prSet presAssocID="{3015E666-BFAD-4A75-A88B-969C359680F2}" presName="node" presStyleLbl="node1" presStyleIdx="2" presStyleCnt="7" custRadScaleRad="100822" custRadScaleInc="-1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BE92C-AA5E-4503-AA11-853B228E6954}" type="pres">
      <dgm:prSet presAssocID="{3015E666-BFAD-4A75-A88B-969C359680F2}" presName="spNode" presStyleCnt="0"/>
      <dgm:spPr/>
    </dgm:pt>
    <dgm:pt modelId="{21BEDF16-4AD8-47CC-9201-88F22741C519}" type="pres">
      <dgm:prSet presAssocID="{EB5483E8-B6F8-4DBB-A5E4-9D4CEE48C573}" presName="sibTrans" presStyleLbl="sibTrans1D1" presStyleIdx="2" presStyleCnt="7"/>
      <dgm:spPr/>
    </dgm:pt>
    <dgm:pt modelId="{E60EE04D-F7A6-4CFD-B232-7F85FF2DE595}" type="pres">
      <dgm:prSet presAssocID="{75A806A7-8948-43CE-89AD-8C4DEAFEF2C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CCCCE-B338-42DA-98CC-DE66892D0A2F}" type="pres">
      <dgm:prSet presAssocID="{75A806A7-8948-43CE-89AD-8C4DEAFEF2C7}" presName="spNode" presStyleCnt="0"/>
      <dgm:spPr/>
    </dgm:pt>
    <dgm:pt modelId="{3AB3E83D-149C-41B0-906B-738C7E49E9FC}" type="pres">
      <dgm:prSet presAssocID="{7F2A5E99-1662-4B0A-8D67-1BA67E7DC0CC}" presName="sibTrans" presStyleLbl="sibTrans1D1" presStyleIdx="3" presStyleCnt="7"/>
      <dgm:spPr/>
    </dgm:pt>
    <dgm:pt modelId="{76CF5A39-0378-459E-8FD7-166C3B923C53}" type="pres">
      <dgm:prSet presAssocID="{B3E71745-4984-471C-9254-41138B34B141}" presName="node" presStyleLbl="node1" presStyleIdx="4" presStyleCnt="7">
        <dgm:presLayoutVars>
          <dgm:bulletEnabled val="1"/>
        </dgm:presLayoutVars>
      </dgm:prSet>
      <dgm:spPr/>
    </dgm:pt>
    <dgm:pt modelId="{2F311F21-E062-4B4B-B965-BC1B29482F84}" type="pres">
      <dgm:prSet presAssocID="{B3E71745-4984-471C-9254-41138B34B141}" presName="spNode" presStyleCnt="0"/>
      <dgm:spPr/>
    </dgm:pt>
    <dgm:pt modelId="{D7DF3FFA-2B11-499B-988E-33F99A41E056}" type="pres">
      <dgm:prSet presAssocID="{95CA0B4D-0D01-40EE-A88C-D0244860B002}" presName="sibTrans" presStyleLbl="sibTrans1D1" presStyleIdx="4" presStyleCnt="7"/>
      <dgm:spPr/>
    </dgm:pt>
    <dgm:pt modelId="{67CBFEFD-7B96-42E3-A984-8AB6F7626714}" type="pres">
      <dgm:prSet presAssocID="{754D5E40-9C11-4964-A82B-A99251D545A1}" presName="node" presStyleLbl="node1" presStyleIdx="5" presStyleCnt="7">
        <dgm:presLayoutVars>
          <dgm:bulletEnabled val="1"/>
        </dgm:presLayoutVars>
      </dgm:prSet>
      <dgm:spPr/>
    </dgm:pt>
    <dgm:pt modelId="{EC22777A-2080-4594-937B-7E051BC1F481}" type="pres">
      <dgm:prSet presAssocID="{754D5E40-9C11-4964-A82B-A99251D545A1}" presName="spNode" presStyleCnt="0"/>
      <dgm:spPr/>
    </dgm:pt>
    <dgm:pt modelId="{601943E6-6E61-4F19-904E-02453808FAC6}" type="pres">
      <dgm:prSet presAssocID="{C9959CF3-4EA1-486B-9263-9E37F7D8485D}" presName="sibTrans" presStyleLbl="sibTrans1D1" presStyleIdx="5" presStyleCnt="7"/>
      <dgm:spPr/>
    </dgm:pt>
    <dgm:pt modelId="{6FB2D986-D7EA-43CA-B10F-126F5A892D39}" type="pres">
      <dgm:prSet presAssocID="{F4F8BA82-634E-40A6-BD8D-FC1ABEC0D17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04D13-E996-4FA8-9477-5BE76ACEA1FE}" type="pres">
      <dgm:prSet presAssocID="{F4F8BA82-634E-40A6-BD8D-FC1ABEC0D17B}" presName="spNode" presStyleCnt="0"/>
      <dgm:spPr/>
    </dgm:pt>
    <dgm:pt modelId="{A3B72C24-C0C0-49FB-A4FC-4972411536D7}" type="pres">
      <dgm:prSet presAssocID="{5C403ACC-EE72-48B7-BE6F-0AED7C36B401}" presName="sibTrans" presStyleLbl="sibTrans1D1" presStyleIdx="6" presStyleCnt="7"/>
      <dgm:spPr/>
    </dgm:pt>
  </dgm:ptLst>
  <dgm:cxnLst>
    <dgm:cxn modelId="{BBEE8906-C55C-482D-B2DB-BA9F2AB8B9EE}" type="presOf" srcId="{8E259F71-B96E-4F6F-92B9-F72974F78BAC}" destId="{45BF0E9D-0A96-495A-9A57-C39863D38C7B}" srcOrd="0" destOrd="0" presId="urn:microsoft.com/office/officeart/2005/8/layout/cycle5"/>
    <dgm:cxn modelId="{258F0FBE-53E1-4594-931E-277175BCF2BA}" srcId="{F560B7CA-6383-4813-9BBF-814959D56B08}" destId="{754D5E40-9C11-4964-A82B-A99251D545A1}" srcOrd="5" destOrd="0" parTransId="{103A3BE1-4AD7-4255-982E-790D3CEA940C}" sibTransId="{C9959CF3-4EA1-486B-9263-9E37F7D8485D}"/>
    <dgm:cxn modelId="{E79C08AE-0354-4272-B9E4-6B9D7DE01CFA}" type="presOf" srcId="{ACC58CE8-5DC1-4DEA-BED6-151C0E665AD8}" destId="{49ABD2A6-2B05-495F-BDD3-0CB1B8D62EA3}" srcOrd="0" destOrd="0" presId="urn:microsoft.com/office/officeart/2005/8/layout/cycle5"/>
    <dgm:cxn modelId="{C6B901FE-DEF0-4922-B7A5-C5D2125B4216}" type="presOf" srcId="{754D5E40-9C11-4964-A82B-A99251D545A1}" destId="{67CBFEFD-7B96-42E3-A984-8AB6F7626714}" srcOrd="0" destOrd="0" presId="urn:microsoft.com/office/officeart/2005/8/layout/cycle5"/>
    <dgm:cxn modelId="{13DE3D54-F154-4299-A4F9-4706B73DC7F1}" srcId="{F560B7CA-6383-4813-9BBF-814959D56B08}" destId="{B3E71745-4984-471C-9254-41138B34B141}" srcOrd="4" destOrd="0" parTransId="{7F8EAD6A-5E4C-4E22-A13A-CDBFDA6F0DDD}" sibTransId="{95CA0B4D-0D01-40EE-A88C-D0244860B002}"/>
    <dgm:cxn modelId="{EAA3DBCF-42EF-49C3-938D-48C1EF952370}" type="presOf" srcId="{F4F8BA82-634E-40A6-BD8D-FC1ABEC0D17B}" destId="{6FB2D986-D7EA-43CA-B10F-126F5A892D39}" srcOrd="0" destOrd="0" presId="urn:microsoft.com/office/officeart/2005/8/layout/cycle5"/>
    <dgm:cxn modelId="{7C5EF4AA-6877-47AF-B507-9705FFEB6735}" type="presOf" srcId="{B3E71745-4984-471C-9254-41138B34B141}" destId="{76CF5A39-0378-459E-8FD7-166C3B923C53}" srcOrd="0" destOrd="0" presId="urn:microsoft.com/office/officeart/2005/8/layout/cycle5"/>
    <dgm:cxn modelId="{917ADAAF-A879-45BB-B49E-2C35EE33179D}" type="presOf" srcId="{95CA0B4D-0D01-40EE-A88C-D0244860B002}" destId="{D7DF3FFA-2B11-499B-988E-33F99A41E056}" srcOrd="0" destOrd="0" presId="urn:microsoft.com/office/officeart/2005/8/layout/cycle5"/>
    <dgm:cxn modelId="{D11C56C6-1D3A-4B0A-A3BE-A3B8598920BB}" type="presOf" srcId="{F560B7CA-6383-4813-9BBF-814959D56B08}" destId="{F070CF16-7948-4AF2-A0FF-E26457C22CF6}" srcOrd="0" destOrd="0" presId="urn:microsoft.com/office/officeart/2005/8/layout/cycle5"/>
    <dgm:cxn modelId="{62E5876D-46E9-4691-A8B5-FED0FFFB4639}" type="presOf" srcId="{7F2A5E99-1662-4B0A-8D67-1BA67E7DC0CC}" destId="{3AB3E83D-149C-41B0-906B-738C7E49E9FC}" srcOrd="0" destOrd="0" presId="urn:microsoft.com/office/officeart/2005/8/layout/cycle5"/>
    <dgm:cxn modelId="{66ED6224-9EB5-43BE-AE1F-68057EF02639}" srcId="{F560B7CA-6383-4813-9BBF-814959D56B08}" destId="{75A806A7-8948-43CE-89AD-8C4DEAFEF2C7}" srcOrd="3" destOrd="0" parTransId="{6EA120D8-FDC8-44E3-8469-F72B36F760EC}" sibTransId="{7F2A5E99-1662-4B0A-8D67-1BA67E7DC0CC}"/>
    <dgm:cxn modelId="{682E55E9-F26E-48DB-923B-09EB33AC3FA0}" type="presOf" srcId="{75A806A7-8948-43CE-89AD-8C4DEAFEF2C7}" destId="{E60EE04D-F7A6-4CFD-B232-7F85FF2DE595}" srcOrd="0" destOrd="0" presId="urn:microsoft.com/office/officeart/2005/8/layout/cycle5"/>
    <dgm:cxn modelId="{D760FA5D-DC8C-4B55-B343-23E8727CD10B}" srcId="{F560B7CA-6383-4813-9BBF-814959D56B08}" destId="{899E3128-3DFA-486D-A8A4-EDFF9C738366}" srcOrd="0" destOrd="0" parTransId="{FEA19298-D728-48C0-AF95-36A3B361D30E}" sibTransId="{ACC58CE8-5DC1-4DEA-BED6-151C0E665AD8}"/>
    <dgm:cxn modelId="{67621DA7-21D7-4BC1-89BF-7425C7F9CC85}" srcId="{F560B7CA-6383-4813-9BBF-814959D56B08}" destId="{8E259F71-B96E-4F6F-92B9-F72974F78BAC}" srcOrd="1" destOrd="0" parTransId="{36C4BD78-2A12-4355-88D2-BA6652508FDA}" sibTransId="{DA0E8289-82B1-403D-AD13-A6C2A15EDAF5}"/>
    <dgm:cxn modelId="{2295AD2B-E355-4A3B-A25E-5503E28BEE0B}" type="presOf" srcId="{EB5483E8-B6F8-4DBB-A5E4-9D4CEE48C573}" destId="{21BEDF16-4AD8-47CC-9201-88F22741C519}" srcOrd="0" destOrd="0" presId="urn:microsoft.com/office/officeart/2005/8/layout/cycle5"/>
    <dgm:cxn modelId="{6CBF9B83-0499-420E-BB6B-04243B109125}" type="presOf" srcId="{3015E666-BFAD-4A75-A88B-969C359680F2}" destId="{1EE11923-42B6-4EAE-B5A2-F0417894C781}" srcOrd="0" destOrd="0" presId="urn:microsoft.com/office/officeart/2005/8/layout/cycle5"/>
    <dgm:cxn modelId="{319F3CF4-B469-45AC-BFC9-F405D74FFA8E}" type="presOf" srcId="{899E3128-3DFA-486D-A8A4-EDFF9C738366}" destId="{846BDC7C-11BB-4B98-A85D-F6BA2FAED106}" srcOrd="0" destOrd="0" presId="urn:microsoft.com/office/officeart/2005/8/layout/cycle5"/>
    <dgm:cxn modelId="{CFD5F31C-D4EE-4D2E-ABE8-6FCF4CA0C6FA}" type="presOf" srcId="{DA0E8289-82B1-403D-AD13-A6C2A15EDAF5}" destId="{3D9F642C-8499-401E-846D-51CA2C020FDB}" srcOrd="0" destOrd="0" presId="urn:microsoft.com/office/officeart/2005/8/layout/cycle5"/>
    <dgm:cxn modelId="{E6E6EDDD-00A7-4AC4-97D3-1375F0121B1F}" type="presOf" srcId="{C9959CF3-4EA1-486B-9263-9E37F7D8485D}" destId="{601943E6-6E61-4F19-904E-02453808FAC6}" srcOrd="0" destOrd="0" presId="urn:microsoft.com/office/officeart/2005/8/layout/cycle5"/>
    <dgm:cxn modelId="{EE7CBD65-FC15-449B-837F-96E68253E8FF}" srcId="{F560B7CA-6383-4813-9BBF-814959D56B08}" destId="{F4F8BA82-634E-40A6-BD8D-FC1ABEC0D17B}" srcOrd="6" destOrd="0" parTransId="{44281F73-0000-449B-9559-F985D1846416}" sibTransId="{5C403ACC-EE72-48B7-BE6F-0AED7C36B401}"/>
    <dgm:cxn modelId="{EA5B9D8B-B019-4C93-B34B-0AB6BFAECA4F}" srcId="{F560B7CA-6383-4813-9BBF-814959D56B08}" destId="{3015E666-BFAD-4A75-A88B-969C359680F2}" srcOrd="2" destOrd="0" parTransId="{1EE65017-A9EB-4083-B2AE-373C89183947}" sibTransId="{EB5483E8-B6F8-4DBB-A5E4-9D4CEE48C573}"/>
    <dgm:cxn modelId="{2ED8D48C-26BA-42A4-9E09-7B1BC333A122}" type="presOf" srcId="{5C403ACC-EE72-48B7-BE6F-0AED7C36B401}" destId="{A3B72C24-C0C0-49FB-A4FC-4972411536D7}" srcOrd="0" destOrd="0" presId="urn:microsoft.com/office/officeart/2005/8/layout/cycle5"/>
    <dgm:cxn modelId="{DC9233AF-F99F-430A-A381-7F47FDECCDD7}" type="presParOf" srcId="{F070CF16-7948-4AF2-A0FF-E26457C22CF6}" destId="{846BDC7C-11BB-4B98-A85D-F6BA2FAED106}" srcOrd="0" destOrd="0" presId="urn:microsoft.com/office/officeart/2005/8/layout/cycle5"/>
    <dgm:cxn modelId="{3F88311E-2280-4A82-B09C-1DF5CD5BDA99}" type="presParOf" srcId="{F070CF16-7948-4AF2-A0FF-E26457C22CF6}" destId="{ABA67398-3BAF-4BB9-BCD9-A88C1EA5BF2B}" srcOrd="1" destOrd="0" presId="urn:microsoft.com/office/officeart/2005/8/layout/cycle5"/>
    <dgm:cxn modelId="{73D127EE-4339-49AC-A752-81D0DD8B85E3}" type="presParOf" srcId="{F070CF16-7948-4AF2-A0FF-E26457C22CF6}" destId="{49ABD2A6-2B05-495F-BDD3-0CB1B8D62EA3}" srcOrd="2" destOrd="0" presId="urn:microsoft.com/office/officeart/2005/8/layout/cycle5"/>
    <dgm:cxn modelId="{338708E8-198D-4091-84D7-6A7DDA2B24E9}" type="presParOf" srcId="{F070CF16-7948-4AF2-A0FF-E26457C22CF6}" destId="{45BF0E9D-0A96-495A-9A57-C39863D38C7B}" srcOrd="3" destOrd="0" presId="urn:microsoft.com/office/officeart/2005/8/layout/cycle5"/>
    <dgm:cxn modelId="{E7F83320-8191-40A8-A5AA-87AB308FB212}" type="presParOf" srcId="{F070CF16-7948-4AF2-A0FF-E26457C22CF6}" destId="{19FF8B68-CF30-4209-B3C3-D524E1AA580A}" srcOrd="4" destOrd="0" presId="urn:microsoft.com/office/officeart/2005/8/layout/cycle5"/>
    <dgm:cxn modelId="{3AA096C9-FCE4-4EED-BDD6-3D425700386E}" type="presParOf" srcId="{F070CF16-7948-4AF2-A0FF-E26457C22CF6}" destId="{3D9F642C-8499-401E-846D-51CA2C020FDB}" srcOrd="5" destOrd="0" presId="urn:microsoft.com/office/officeart/2005/8/layout/cycle5"/>
    <dgm:cxn modelId="{25F50BEA-5A04-469C-9D20-2874F59F26C9}" type="presParOf" srcId="{F070CF16-7948-4AF2-A0FF-E26457C22CF6}" destId="{1EE11923-42B6-4EAE-B5A2-F0417894C781}" srcOrd="6" destOrd="0" presId="urn:microsoft.com/office/officeart/2005/8/layout/cycle5"/>
    <dgm:cxn modelId="{ADCFBA23-6DBE-46B3-A325-63E8EB9F8BDA}" type="presParOf" srcId="{F070CF16-7948-4AF2-A0FF-E26457C22CF6}" destId="{AEABE92C-AA5E-4503-AA11-853B228E6954}" srcOrd="7" destOrd="0" presId="urn:microsoft.com/office/officeart/2005/8/layout/cycle5"/>
    <dgm:cxn modelId="{0A3B4F0A-A084-4347-9903-31A11AA7C34B}" type="presParOf" srcId="{F070CF16-7948-4AF2-A0FF-E26457C22CF6}" destId="{21BEDF16-4AD8-47CC-9201-88F22741C519}" srcOrd="8" destOrd="0" presId="urn:microsoft.com/office/officeart/2005/8/layout/cycle5"/>
    <dgm:cxn modelId="{520BFE72-0CFD-45AC-822F-38CF0942CF1E}" type="presParOf" srcId="{F070CF16-7948-4AF2-A0FF-E26457C22CF6}" destId="{E60EE04D-F7A6-4CFD-B232-7F85FF2DE595}" srcOrd="9" destOrd="0" presId="urn:microsoft.com/office/officeart/2005/8/layout/cycle5"/>
    <dgm:cxn modelId="{0F89E43E-FBE9-4F3F-86E5-DF45FA5BE643}" type="presParOf" srcId="{F070CF16-7948-4AF2-A0FF-E26457C22CF6}" destId="{F43CCCCE-B338-42DA-98CC-DE66892D0A2F}" srcOrd="10" destOrd="0" presId="urn:microsoft.com/office/officeart/2005/8/layout/cycle5"/>
    <dgm:cxn modelId="{9C0E2493-D699-4196-A094-50A35D16DF5C}" type="presParOf" srcId="{F070CF16-7948-4AF2-A0FF-E26457C22CF6}" destId="{3AB3E83D-149C-41B0-906B-738C7E49E9FC}" srcOrd="11" destOrd="0" presId="urn:microsoft.com/office/officeart/2005/8/layout/cycle5"/>
    <dgm:cxn modelId="{DFAA24A0-A566-46E1-B997-1980F9BF0334}" type="presParOf" srcId="{F070CF16-7948-4AF2-A0FF-E26457C22CF6}" destId="{76CF5A39-0378-459E-8FD7-166C3B923C53}" srcOrd="12" destOrd="0" presId="urn:microsoft.com/office/officeart/2005/8/layout/cycle5"/>
    <dgm:cxn modelId="{58B8C29D-CBDC-44BF-A123-60AD88155562}" type="presParOf" srcId="{F070CF16-7948-4AF2-A0FF-E26457C22CF6}" destId="{2F311F21-E062-4B4B-B965-BC1B29482F84}" srcOrd="13" destOrd="0" presId="urn:microsoft.com/office/officeart/2005/8/layout/cycle5"/>
    <dgm:cxn modelId="{E86D543A-2407-4900-BC7B-0C3FF20535F1}" type="presParOf" srcId="{F070CF16-7948-4AF2-A0FF-E26457C22CF6}" destId="{D7DF3FFA-2B11-499B-988E-33F99A41E056}" srcOrd="14" destOrd="0" presId="urn:microsoft.com/office/officeart/2005/8/layout/cycle5"/>
    <dgm:cxn modelId="{E7CAF20E-1FE4-402F-A30F-0DF81CD6850B}" type="presParOf" srcId="{F070CF16-7948-4AF2-A0FF-E26457C22CF6}" destId="{67CBFEFD-7B96-42E3-A984-8AB6F7626714}" srcOrd="15" destOrd="0" presId="urn:microsoft.com/office/officeart/2005/8/layout/cycle5"/>
    <dgm:cxn modelId="{E25CE414-3404-4E95-AE87-AD95A93BBF27}" type="presParOf" srcId="{F070CF16-7948-4AF2-A0FF-E26457C22CF6}" destId="{EC22777A-2080-4594-937B-7E051BC1F481}" srcOrd="16" destOrd="0" presId="urn:microsoft.com/office/officeart/2005/8/layout/cycle5"/>
    <dgm:cxn modelId="{B363FC59-F82D-4823-BE28-6FFDC4D7313E}" type="presParOf" srcId="{F070CF16-7948-4AF2-A0FF-E26457C22CF6}" destId="{601943E6-6E61-4F19-904E-02453808FAC6}" srcOrd="17" destOrd="0" presId="urn:microsoft.com/office/officeart/2005/8/layout/cycle5"/>
    <dgm:cxn modelId="{FF310AE8-B2C7-4579-84E3-76DDFC241080}" type="presParOf" srcId="{F070CF16-7948-4AF2-A0FF-E26457C22CF6}" destId="{6FB2D986-D7EA-43CA-B10F-126F5A892D39}" srcOrd="18" destOrd="0" presId="urn:microsoft.com/office/officeart/2005/8/layout/cycle5"/>
    <dgm:cxn modelId="{EFB6BC2E-0F4D-4CC4-A2CB-2D90D0F02691}" type="presParOf" srcId="{F070CF16-7948-4AF2-A0FF-E26457C22CF6}" destId="{4BB04D13-E996-4FA8-9477-5BE76ACEA1FE}" srcOrd="19" destOrd="0" presId="urn:microsoft.com/office/officeart/2005/8/layout/cycle5"/>
    <dgm:cxn modelId="{907C8868-C339-4BB5-9E1E-B10DB622BA91}" type="presParOf" srcId="{F070CF16-7948-4AF2-A0FF-E26457C22CF6}" destId="{A3B72C24-C0C0-49FB-A4FC-4972411536D7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BDC7C-11BB-4B98-A85D-F6BA2FAED106}">
      <dsp:nvSpPr>
        <dsp:cNvPr id="0" name=""/>
        <dsp:cNvSpPr/>
      </dsp:nvSpPr>
      <dsp:spPr>
        <a:xfrm>
          <a:off x="2026986" y="180595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bg1"/>
              </a:solidFill>
            </a:rPr>
            <a:t>Первинні – діяльність та дії</a:t>
          </a:r>
          <a:endParaRPr lang="ru-RU" sz="1300" b="1" kern="1200" dirty="0">
            <a:solidFill>
              <a:schemeClr val="bg1"/>
            </a:solidFill>
          </a:endParaRPr>
        </a:p>
      </dsp:txBody>
      <dsp:txXfrm>
        <a:off x="2062491" y="216100"/>
        <a:ext cx="1047937" cy="656305"/>
      </dsp:txXfrm>
    </dsp:sp>
    <dsp:sp modelId="{49ABD2A6-2B05-495F-BDD3-0CB1B8D62EA3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2782865" y="123744"/>
              </a:moveTo>
              <a:arcTo wR="2076713" hR="2076713" stAng="17392734" swAng="77244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58935-F001-4C02-8854-CAD919D6A9E5}">
      <dsp:nvSpPr>
        <dsp:cNvPr id="0" name=""/>
        <dsp:cNvSpPr/>
      </dsp:nvSpPr>
      <dsp:spPr>
        <a:xfrm>
          <a:off x="3650626" y="962499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chemeClr val="bg1"/>
              </a:solidFill>
            </a:rPr>
            <a:t>Психіка</a:t>
          </a:r>
          <a:r>
            <a:rPr lang="ru-RU" sz="1300" b="1" kern="1200" dirty="0" smtClean="0">
              <a:solidFill>
                <a:schemeClr val="bg1"/>
              </a:solidFill>
            </a:rPr>
            <a:t> </a:t>
          </a:r>
          <a:r>
            <a:rPr lang="ru-RU" sz="1300" b="1" kern="1200" dirty="0" err="1" smtClean="0">
              <a:solidFill>
                <a:schemeClr val="bg1"/>
              </a:solidFill>
            </a:rPr>
            <a:t>учня</a:t>
          </a:r>
          <a:r>
            <a:rPr lang="ru-RU" sz="1300" b="1" kern="1200" dirty="0" smtClean="0">
              <a:solidFill>
                <a:schemeClr val="bg1"/>
              </a:solidFill>
            </a:rPr>
            <a:t> +</a:t>
          </a:r>
          <a:r>
            <a:rPr lang="ru-RU" sz="1300" b="1" kern="1200" dirty="0" err="1" smtClean="0">
              <a:solidFill>
                <a:schemeClr val="bg1"/>
              </a:solidFill>
            </a:rPr>
            <a:t>діяльність</a:t>
          </a:r>
          <a:endParaRPr lang="ru-RU" sz="1300" b="1" kern="1200" dirty="0">
            <a:solidFill>
              <a:schemeClr val="bg1"/>
            </a:solidFill>
          </a:endParaRPr>
        </a:p>
      </dsp:txBody>
      <dsp:txXfrm>
        <a:off x="3686131" y="998004"/>
        <a:ext cx="1047937" cy="656305"/>
      </dsp:txXfrm>
    </dsp:sp>
    <dsp:sp modelId="{00E4A3EE-2AE8-40C0-8EED-110D22CE7E06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4017663" y="1338165"/>
              </a:moveTo>
              <a:arcTo wR="2076713" hR="2076713" stAng="20350064" swAng="106453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F0E9D-0A96-495A-9A57-C39863D38C7B}">
      <dsp:nvSpPr>
        <dsp:cNvPr id="0" name=""/>
        <dsp:cNvSpPr/>
      </dsp:nvSpPr>
      <dsp:spPr>
        <a:xfrm>
          <a:off x="4051632" y="2719421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bg1"/>
              </a:solidFill>
            </a:rPr>
            <a:t>Виконання завдань</a:t>
          </a:r>
          <a:endParaRPr lang="ru-RU" sz="1300" b="1" kern="1200" dirty="0">
            <a:solidFill>
              <a:schemeClr val="bg1"/>
            </a:solidFill>
          </a:endParaRPr>
        </a:p>
      </dsp:txBody>
      <dsp:txXfrm>
        <a:off x="4087137" y="2754926"/>
        <a:ext cx="1047937" cy="656305"/>
      </dsp:txXfrm>
    </dsp:sp>
    <dsp:sp modelId="{3D9F642C-8499-401E-846D-51CA2C020FDB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3909985" y="3052343"/>
              </a:moveTo>
              <a:arcTo wR="2076713" hR="2076713" stAng="1681260" swAng="8357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11923-42B6-4EAE-B5A2-F0417894C781}">
      <dsp:nvSpPr>
        <dsp:cNvPr id="0" name=""/>
        <dsp:cNvSpPr/>
      </dsp:nvSpPr>
      <dsp:spPr>
        <a:xfrm>
          <a:off x="2928038" y="4128363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bg1"/>
              </a:solidFill>
            </a:rPr>
            <a:t>Засвоєний досвід</a:t>
          </a:r>
          <a:endParaRPr lang="ru-RU" sz="1300" b="1" kern="1200" dirty="0">
            <a:solidFill>
              <a:schemeClr val="bg1"/>
            </a:solidFill>
          </a:endParaRPr>
        </a:p>
      </dsp:txBody>
      <dsp:txXfrm>
        <a:off x="2963543" y="4163868"/>
        <a:ext cx="1047937" cy="656305"/>
      </dsp:txXfrm>
    </dsp:sp>
    <dsp:sp modelId="{21BEDF16-4AD8-47CC-9201-88F22741C519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2282879" y="4143168"/>
              </a:moveTo>
              <a:arcTo wR="2076713" hR="2076713" stAng="5058154" swAng="68369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F5A39-0378-459E-8FD7-166C3B923C53}">
      <dsp:nvSpPr>
        <dsp:cNvPr id="0" name=""/>
        <dsp:cNvSpPr/>
      </dsp:nvSpPr>
      <dsp:spPr>
        <a:xfrm>
          <a:off x="1125934" y="4128363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Виховання +навчальна діяльність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1161439" y="4163868"/>
        <a:ext cx="1047937" cy="656305"/>
      </dsp:txXfrm>
    </dsp:sp>
    <dsp:sp modelId="{D7DF3FFA-2B11-499B-988E-33F99A41E056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532189" y="3464944"/>
              </a:moveTo>
              <a:arcTo wR="2076713" hR="2076713" stAng="8283033" swAng="8357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BFEFD-7B96-42E3-A984-8AB6F7626714}">
      <dsp:nvSpPr>
        <dsp:cNvPr id="0" name=""/>
        <dsp:cNvSpPr/>
      </dsp:nvSpPr>
      <dsp:spPr>
        <a:xfrm>
          <a:off x="2340" y="2719421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Мета – формування способу дій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37845" y="2754926"/>
        <a:ext cx="1047937" cy="656305"/>
      </dsp:txXfrm>
    </dsp:sp>
    <dsp:sp modelId="{601943E6-6E61-4F19-904E-02453808FAC6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3019" y="1964767"/>
              </a:moveTo>
              <a:arcTo wR="2076713" hR="2076713" stAng="10985402" swAng="106453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2D986-D7EA-43CA-B10F-126F5A892D39}">
      <dsp:nvSpPr>
        <dsp:cNvPr id="0" name=""/>
        <dsp:cNvSpPr/>
      </dsp:nvSpPr>
      <dsp:spPr>
        <a:xfrm>
          <a:off x="403346" y="962499"/>
          <a:ext cx="1118947" cy="727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err="1" smtClean="0">
              <a:solidFill>
                <a:schemeClr val="bg1"/>
              </a:solidFill>
            </a:rPr>
            <a:t>Навчання+розумові</a:t>
          </a:r>
          <a:r>
            <a:rPr lang="uk-UA" sz="1400" b="1" kern="1200" dirty="0" smtClean="0">
              <a:solidFill>
                <a:schemeClr val="bg1"/>
              </a:solidFill>
            </a:rPr>
            <a:t> дії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438851" y="998004"/>
        <a:ext cx="1047937" cy="656305"/>
      </dsp:txXfrm>
    </dsp:sp>
    <dsp:sp modelId="{A3B72C24-C0C0-49FB-A4FC-4972411536D7}">
      <dsp:nvSpPr>
        <dsp:cNvPr id="0" name=""/>
        <dsp:cNvSpPr/>
      </dsp:nvSpPr>
      <dsp:spPr>
        <a:xfrm>
          <a:off x="509746" y="544253"/>
          <a:ext cx="4153427" cy="4153427"/>
        </a:xfrm>
        <a:custGeom>
          <a:avLst/>
          <a:gdLst/>
          <a:ahLst/>
          <a:cxnLst/>
          <a:rect l="0" t="0" r="0" b="0"/>
          <a:pathLst>
            <a:path>
              <a:moveTo>
                <a:pt x="953171" y="330176"/>
              </a:moveTo>
              <a:arcTo wR="2076713" hR="2076713" stAng="14234817" swAng="77244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BDC7C-11BB-4B98-A85D-F6BA2FAED106}">
      <dsp:nvSpPr>
        <dsp:cNvPr id="0" name=""/>
        <dsp:cNvSpPr/>
      </dsp:nvSpPr>
      <dsp:spPr>
        <a:xfrm>
          <a:off x="1999017" y="194154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Засвоєння знань – оперуючи ними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2034032" y="229169"/>
        <a:ext cx="1033477" cy="647249"/>
      </dsp:txXfrm>
    </dsp:sp>
    <dsp:sp modelId="{49ABD2A6-2B05-495F-BDD3-0CB1B8D62EA3}">
      <dsp:nvSpPr>
        <dsp:cNvPr id="0" name=""/>
        <dsp:cNvSpPr/>
      </dsp:nvSpPr>
      <dsp:spPr>
        <a:xfrm>
          <a:off x="255452" y="466408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2972070" y="220044"/>
              </a:moveTo>
              <a:arcTo wR="2048446" hR="2048446" stAng="17808047" swAng="69932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F0E9D-0A96-495A-9A57-C39863D38C7B}">
      <dsp:nvSpPr>
        <dsp:cNvPr id="0" name=""/>
        <dsp:cNvSpPr/>
      </dsp:nvSpPr>
      <dsp:spPr>
        <a:xfrm>
          <a:off x="3516058" y="1000014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Роль знань - службова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3551073" y="1035029"/>
        <a:ext cx="1033477" cy="647249"/>
      </dsp:txXfrm>
    </dsp:sp>
    <dsp:sp modelId="{3D9F642C-8499-401E-846D-51CA2C020FDB}">
      <dsp:nvSpPr>
        <dsp:cNvPr id="0" name=""/>
        <dsp:cNvSpPr/>
      </dsp:nvSpPr>
      <dsp:spPr>
        <a:xfrm>
          <a:off x="503044" y="734014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3895482" y="1162675"/>
              </a:moveTo>
              <a:arcTo wR="2048446" hR="2048446" stAng="20062760" swAng="104617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11923-42B6-4EAE-B5A2-F0417894C781}">
      <dsp:nvSpPr>
        <dsp:cNvPr id="0" name=""/>
        <dsp:cNvSpPr/>
      </dsp:nvSpPr>
      <dsp:spPr>
        <a:xfrm>
          <a:off x="3998034" y="2694051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Аналізуємо майбутню діяльність і зміст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4033049" y="2729066"/>
        <a:ext cx="1033477" cy="647249"/>
      </dsp:txXfrm>
    </dsp:sp>
    <dsp:sp modelId="{21BEDF16-4AD8-47CC-9201-88F22741C519}">
      <dsp:nvSpPr>
        <dsp:cNvPr id="0" name=""/>
        <dsp:cNvSpPr/>
      </dsp:nvSpPr>
      <dsp:spPr>
        <a:xfrm>
          <a:off x="504005" y="551203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3857714" y="3009010"/>
              </a:moveTo>
              <a:arcTo wR="2048446" hR="2048446" stAng="1677865" swAng="84133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EE04D-F7A6-4CFD-B232-7F85FF2DE595}">
      <dsp:nvSpPr>
        <dsp:cNvPr id="0" name=""/>
        <dsp:cNvSpPr/>
      </dsp:nvSpPr>
      <dsp:spPr>
        <a:xfrm>
          <a:off x="2887804" y="4088187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>
              <a:solidFill>
                <a:schemeClr val="bg1"/>
              </a:solidFill>
            </a:rPr>
            <a:t>Завдання учителя – навчання учнів діяльності</a:t>
          </a:r>
          <a:endParaRPr lang="ru-RU" sz="1100" b="1" kern="1200" dirty="0">
            <a:solidFill>
              <a:schemeClr val="bg1"/>
            </a:solidFill>
          </a:endParaRPr>
        </a:p>
      </dsp:txBody>
      <dsp:txXfrm>
        <a:off x="2922819" y="4123202"/>
        <a:ext cx="1033477" cy="647249"/>
      </dsp:txXfrm>
    </dsp:sp>
    <dsp:sp modelId="{3AB3E83D-149C-41B0-906B-738C7E49E9FC}">
      <dsp:nvSpPr>
        <dsp:cNvPr id="0" name=""/>
        <dsp:cNvSpPr/>
      </dsp:nvSpPr>
      <dsp:spPr>
        <a:xfrm>
          <a:off x="502324" y="552794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2251870" y="4086767"/>
              </a:moveTo>
              <a:arcTo wR="2048446" hR="2048446" stAng="5058046" swAng="68390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F5A39-0378-459E-8FD7-166C3B923C53}">
      <dsp:nvSpPr>
        <dsp:cNvPr id="0" name=""/>
        <dsp:cNvSpPr/>
      </dsp:nvSpPr>
      <dsp:spPr>
        <a:xfrm>
          <a:off x="1110229" y="4088187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Діяльність учня – навчальна діяльність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1145244" y="4123202"/>
        <a:ext cx="1033477" cy="647249"/>
      </dsp:txXfrm>
    </dsp:sp>
    <dsp:sp modelId="{D7DF3FFA-2B11-499B-988E-33F99A41E056}">
      <dsp:nvSpPr>
        <dsp:cNvPr id="0" name=""/>
        <dsp:cNvSpPr/>
      </dsp:nvSpPr>
      <dsp:spPr>
        <a:xfrm>
          <a:off x="502324" y="552794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524988" y="3417829"/>
              </a:moveTo>
              <a:arcTo wR="2048446" hR="2048446" stAng="8282924" swAng="83588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BFEFD-7B96-42E3-A984-8AB6F7626714}">
      <dsp:nvSpPr>
        <dsp:cNvPr id="0" name=""/>
        <dsp:cNvSpPr/>
      </dsp:nvSpPr>
      <dsp:spPr>
        <a:xfrm>
          <a:off x="1929" y="2698422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Передача досвіду поколінь - навчання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36944" y="2733437"/>
        <a:ext cx="1033477" cy="647249"/>
      </dsp:txXfrm>
    </dsp:sp>
    <dsp:sp modelId="{601943E6-6E61-4F19-904E-02453808FAC6}">
      <dsp:nvSpPr>
        <dsp:cNvPr id="0" name=""/>
        <dsp:cNvSpPr/>
      </dsp:nvSpPr>
      <dsp:spPr>
        <a:xfrm>
          <a:off x="502324" y="552794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2976" y="1938064"/>
              </a:moveTo>
              <a:arcTo wR="2048446" hR="2048446" stAng="10985335" swAng="106468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2D986-D7EA-43CA-B10F-126F5A892D39}">
      <dsp:nvSpPr>
        <dsp:cNvPr id="0" name=""/>
        <dsp:cNvSpPr/>
      </dsp:nvSpPr>
      <dsp:spPr>
        <a:xfrm>
          <a:off x="397477" y="965415"/>
          <a:ext cx="1103507" cy="717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Знання+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діяльність</a:t>
          </a:r>
          <a:endParaRPr lang="ru-RU" sz="900" b="1" kern="1200" dirty="0"/>
        </a:p>
      </dsp:txBody>
      <dsp:txXfrm>
        <a:off x="432492" y="1000430"/>
        <a:ext cx="1033477" cy="647249"/>
      </dsp:txXfrm>
    </dsp:sp>
    <dsp:sp modelId="{A3B72C24-C0C0-49FB-A4FC-4972411536D7}">
      <dsp:nvSpPr>
        <dsp:cNvPr id="0" name=""/>
        <dsp:cNvSpPr/>
      </dsp:nvSpPr>
      <dsp:spPr>
        <a:xfrm>
          <a:off x="502324" y="552794"/>
          <a:ext cx="4096892" cy="4096892"/>
        </a:xfrm>
        <a:custGeom>
          <a:avLst/>
          <a:gdLst/>
          <a:ahLst/>
          <a:cxnLst/>
          <a:rect l="0" t="0" r="0" b="0"/>
          <a:pathLst>
            <a:path>
              <a:moveTo>
                <a:pt x="940139" y="325719"/>
              </a:moveTo>
              <a:arcTo wR="2048446" hR="2048446" stAng="14234700" swAng="77267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390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376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339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157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4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82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079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20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561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47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61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8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4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68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49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75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416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B861752-F6F8-48A0-952B-08E5437A0BA8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1DE2A8-D29B-4AB9-9665-C1D56B06B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38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196" y="162046"/>
            <a:ext cx="11817752" cy="65281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Формування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предметних і життєвих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компетентностей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учнів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шляхом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використання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діяльнісн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ого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підход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уроках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іноземної мови</a:t>
            </a: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 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73700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292" y="57873"/>
            <a:ext cx="11623535" cy="746567"/>
          </a:xfrm>
        </p:spPr>
        <p:txBody>
          <a:bodyPr/>
          <a:lstStyle/>
          <a:p>
            <a:r>
              <a:rPr lang="ru-RU" b="1" dirty="0"/>
              <a:t>ВИДИ ІГОР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394" y="717630"/>
            <a:ext cx="11623535" cy="6030409"/>
          </a:xfrm>
        </p:spPr>
        <p:txBody>
          <a:bodyPr>
            <a:noAutofit/>
          </a:bodyPr>
          <a:lstStyle/>
          <a:p>
            <a:pPr lvl="0"/>
            <a:r>
              <a:rPr lang="ru-RU" i="1" dirty="0" err="1">
                <a:solidFill>
                  <a:schemeClr val="tx1"/>
                </a:solidFill>
              </a:rPr>
              <a:t>Фонетичні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Ігри</a:t>
            </a:r>
            <a:r>
              <a:rPr lang="ru-RU" i="1" dirty="0">
                <a:solidFill>
                  <a:schemeClr val="tx1"/>
                </a:solidFill>
              </a:rPr>
              <a:t> на </a:t>
            </a:r>
            <a:r>
              <a:rPr lang="ru-RU" i="1" dirty="0" err="1">
                <a:solidFill>
                  <a:schemeClr val="tx1"/>
                </a:solidFill>
              </a:rPr>
              <a:t>засвоєння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літер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алфавіту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Ігри</a:t>
            </a:r>
            <a:r>
              <a:rPr lang="ru-RU" i="1" dirty="0">
                <a:solidFill>
                  <a:schemeClr val="tx1"/>
                </a:solidFill>
              </a:rPr>
              <a:t> для </a:t>
            </a:r>
            <a:r>
              <a:rPr lang="ru-RU" i="1" dirty="0" err="1">
                <a:solidFill>
                  <a:schemeClr val="tx1"/>
                </a:solidFill>
              </a:rPr>
              <a:t>розвитку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навичок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читання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Лексичні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Граматичні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Рольові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Ігри-інсценування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Вірші</a:t>
            </a:r>
            <a:r>
              <a:rPr lang="ru-RU" i="1" dirty="0">
                <a:solidFill>
                  <a:schemeClr val="tx1"/>
                </a:solidFill>
              </a:rPr>
              <a:t> і </a:t>
            </a:r>
            <a:r>
              <a:rPr lang="ru-RU" i="1" dirty="0" err="1">
                <a:solidFill>
                  <a:schemeClr val="tx1"/>
                </a:solidFill>
              </a:rPr>
              <a:t>пісні</a:t>
            </a:r>
            <a:r>
              <a:rPr lang="ru-RU" i="1" dirty="0">
                <a:solidFill>
                  <a:schemeClr val="tx1"/>
                </a:solidFill>
              </a:rPr>
              <a:t>, </a:t>
            </a:r>
            <a:r>
              <a:rPr lang="ru-RU" i="1" dirty="0" err="1">
                <a:solidFill>
                  <a:schemeClr val="tx1"/>
                </a:solidFill>
              </a:rPr>
              <a:t>які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супроводжуються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рухами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Ігри</a:t>
            </a:r>
            <a:r>
              <a:rPr lang="ru-RU" i="1" dirty="0">
                <a:solidFill>
                  <a:schemeClr val="tx1"/>
                </a:solidFill>
              </a:rPr>
              <a:t> - </a:t>
            </a:r>
            <a:r>
              <a:rPr lang="ru-RU" i="1" dirty="0" err="1" smtClean="0">
                <a:solidFill>
                  <a:schemeClr val="tx1"/>
                </a:solidFill>
              </a:rPr>
              <a:t>змагання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Ігри</a:t>
            </a:r>
            <a:r>
              <a:rPr lang="ru-RU" i="1" dirty="0">
                <a:solidFill>
                  <a:schemeClr val="tx1"/>
                </a:solidFill>
              </a:rPr>
              <a:t> з </a:t>
            </a:r>
            <a:r>
              <a:rPr lang="ru-RU" i="1" dirty="0" err="1">
                <a:solidFill>
                  <a:schemeClr val="tx1"/>
                </a:solidFill>
              </a:rPr>
              <a:t>м’ячем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endParaRPr lang="ru-RU" i="1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err="1" smtClean="0">
                <a:solidFill>
                  <a:schemeClr val="tx1"/>
                </a:solidFill>
              </a:rPr>
              <a:t>Настільні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Діалоги</a:t>
            </a:r>
            <a:r>
              <a:rPr lang="ru-RU" i="1" dirty="0">
                <a:solidFill>
                  <a:schemeClr val="tx1"/>
                </a:solidFill>
              </a:rPr>
              <a:t> з героями книг </a:t>
            </a:r>
            <a:r>
              <a:rPr lang="ru-RU" i="1" dirty="0" err="1">
                <a:solidFill>
                  <a:schemeClr val="tx1"/>
                </a:solidFill>
              </a:rPr>
              <a:t>англійських</a:t>
            </a:r>
            <a:r>
              <a:rPr lang="ru-RU" i="1" dirty="0">
                <a:solidFill>
                  <a:schemeClr val="tx1"/>
                </a:solidFill>
              </a:rPr>
              <a:t> та </a:t>
            </a:r>
            <a:r>
              <a:rPr lang="ru-RU" i="1" dirty="0" err="1">
                <a:solidFill>
                  <a:schemeClr val="tx1"/>
                </a:solidFill>
              </a:rPr>
              <a:t>американських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авторів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endParaRPr lang="ru-RU" i="1" dirty="0" smtClean="0">
              <a:solidFill>
                <a:schemeClr val="tx1"/>
              </a:solidFill>
            </a:endParaRPr>
          </a:p>
          <a:p>
            <a:pPr lvl="0"/>
            <a:r>
              <a:rPr lang="ru-RU" i="1" dirty="0" err="1" smtClean="0">
                <a:solidFill>
                  <a:schemeClr val="tx1"/>
                </a:solidFill>
              </a:rPr>
              <a:t>Рольові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ігри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39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16274"/>
            <a:ext cx="8534400" cy="1507067"/>
          </a:xfrm>
        </p:spPr>
        <p:txBody>
          <a:bodyPr/>
          <a:lstStyle/>
          <a:p>
            <a:r>
              <a:rPr lang="ru-RU" b="1" dirty="0" err="1"/>
              <a:t>комп’ютерні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465" y="2456727"/>
            <a:ext cx="8534400" cy="3615267"/>
          </a:xfrm>
        </p:spPr>
        <p:txBody>
          <a:bodyPr>
            <a:noAutofit/>
          </a:bodyPr>
          <a:lstStyle/>
          <a:p>
            <a:r>
              <a:rPr lang="ru-RU" sz="3200" i="1" dirty="0" err="1">
                <a:solidFill>
                  <a:schemeClr val="tx1"/>
                </a:solidFill>
              </a:rPr>
              <a:t>мультимедійні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 smtClean="0">
                <a:solidFill>
                  <a:schemeClr val="tx1"/>
                </a:solidFill>
              </a:rPr>
              <a:t>презентації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200" i="1" dirty="0" err="1" smtClean="0">
                <a:solidFill>
                  <a:schemeClr val="tx1"/>
                </a:solidFill>
              </a:rPr>
              <a:t>електронні</a:t>
            </a:r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 err="1" smtClean="0">
                <a:solidFill>
                  <a:schemeClr val="tx1"/>
                </a:solidFill>
              </a:rPr>
              <a:t>таблиці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200" i="1" dirty="0" err="1" smtClean="0">
                <a:solidFill>
                  <a:schemeClr val="tx1"/>
                </a:solidFill>
              </a:rPr>
              <a:t>відеоматеріали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Інтернет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</a:rPr>
              <a:t>– </a:t>
            </a:r>
            <a:r>
              <a:rPr lang="ru-RU" sz="3200" i="1" dirty="0" err="1" smtClean="0">
                <a:solidFill>
                  <a:schemeClr val="tx1"/>
                </a:solidFill>
              </a:rPr>
              <a:t>ресурси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програмне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забезпечення</a:t>
            </a:r>
            <a:r>
              <a:rPr lang="ru-RU" sz="3200" i="1" dirty="0">
                <a:solidFill>
                  <a:schemeClr val="tx1"/>
                </a:solidFill>
              </a:rPr>
              <a:t> до </a:t>
            </a:r>
            <a:r>
              <a:rPr lang="ru-RU" sz="3200" i="1" dirty="0" err="1">
                <a:solidFill>
                  <a:schemeClr val="tx1"/>
                </a:solidFill>
              </a:rPr>
              <a:t>британських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навчальних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 smtClean="0">
                <a:solidFill>
                  <a:schemeClr val="tx1"/>
                </a:solidFill>
              </a:rPr>
              <a:t>курсів</a:t>
            </a:r>
            <a:r>
              <a:rPr lang="ru-RU" sz="3200" i="1" dirty="0" smtClean="0">
                <a:solidFill>
                  <a:schemeClr val="tx1"/>
                </a:solidFill>
              </a:rPr>
              <a:t> та </a:t>
            </a:r>
            <a:r>
              <a:rPr lang="ru-RU" sz="3200" i="1" dirty="0" err="1" smtClean="0">
                <a:solidFill>
                  <a:schemeClr val="tx1"/>
                </a:solidFill>
              </a:rPr>
              <a:t>ін</a:t>
            </a:r>
            <a:r>
              <a:rPr lang="ru-RU" sz="3200" i="1" dirty="0" smtClean="0">
                <a:solidFill>
                  <a:schemeClr val="tx1"/>
                </a:solidFill>
              </a:rPr>
              <a:t>.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8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4682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Успішність аудіювання залежить: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653893"/>
            <a:ext cx="8534400" cy="4973686"/>
          </a:xfrm>
        </p:spPr>
        <p:txBody>
          <a:bodyPr/>
          <a:lstStyle/>
          <a:p>
            <a:r>
              <a:rPr lang="uk-UA" sz="3600" i="1" dirty="0">
                <a:solidFill>
                  <a:schemeClr val="tx1"/>
                </a:solidFill>
              </a:rPr>
              <a:t>Від самого </a:t>
            </a:r>
            <a:r>
              <a:rPr lang="uk-UA" sz="3600" i="1" dirty="0" smtClean="0">
                <a:solidFill>
                  <a:schemeClr val="tx1"/>
                </a:solidFill>
              </a:rPr>
              <a:t>слухача;</a:t>
            </a:r>
            <a:endParaRPr lang="ru-RU" sz="3600" i="1" dirty="0">
              <a:solidFill>
                <a:schemeClr val="tx1"/>
              </a:solidFill>
            </a:endParaRPr>
          </a:p>
          <a:p>
            <a:r>
              <a:rPr lang="ru-RU" sz="3600" i="1" dirty="0">
                <a:solidFill>
                  <a:schemeClr val="tx1"/>
                </a:solidFill>
              </a:rPr>
              <a:t>• </a:t>
            </a:r>
            <a:r>
              <a:rPr lang="ru-RU" sz="3600" i="1" dirty="0" err="1">
                <a:solidFill>
                  <a:schemeClr val="tx1"/>
                </a:solidFill>
              </a:rPr>
              <a:t>Від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мовних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особливостей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аудіотексту</a:t>
            </a:r>
            <a:r>
              <a:rPr lang="ru-RU" sz="3600" i="1" dirty="0">
                <a:solidFill>
                  <a:schemeClr val="tx1"/>
                </a:solidFill>
              </a:rPr>
              <a:t> та </a:t>
            </a:r>
            <a:r>
              <a:rPr lang="ru-RU" sz="3600" i="1" dirty="0" err="1">
                <a:solidFill>
                  <a:schemeClr val="tx1"/>
                </a:solidFill>
              </a:rPr>
              <a:t>його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відповідності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мовленнєвого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досвіду</a:t>
            </a:r>
            <a:r>
              <a:rPr lang="ru-RU" sz="3600" i="1" dirty="0">
                <a:solidFill>
                  <a:schemeClr val="tx1"/>
                </a:solidFill>
              </a:rPr>
              <a:t> і </a:t>
            </a:r>
            <a:r>
              <a:rPr lang="ru-RU" sz="3600" i="1" dirty="0" err="1">
                <a:solidFill>
                  <a:schemeClr val="tx1"/>
                </a:solidFill>
              </a:rPr>
              <a:t>знанням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учнів</a:t>
            </a:r>
            <a:r>
              <a:rPr lang="ru-RU" sz="3600" i="1" dirty="0">
                <a:solidFill>
                  <a:schemeClr val="tx1"/>
                </a:solidFill>
              </a:rPr>
              <a:t>;</a:t>
            </a:r>
          </a:p>
          <a:p>
            <a:r>
              <a:rPr lang="ru-RU" sz="3600" i="1" dirty="0">
                <a:solidFill>
                  <a:schemeClr val="tx1"/>
                </a:solidFill>
              </a:rPr>
              <a:t>• </a:t>
            </a:r>
            <a:r>
              <a:rPr lang="ru-RU" sz="3600" i="1" dirty="0" err="1">
                <a:solidFill>
                  <a:schemeClr val="tx1"/>
                </a:solidFill>
              </a:rPr>
              <a:t>Від</a:t>
            </a:r>
            <a:r>
              <a:rPr lang="ru-RU" sz="3600" i="1" dirty="0">
                <a:solidFill>
                  <a:schemeClr val="tx1"/>
                </a:solidFill>
              </a:rPr>
              <a:t> умов </a:t>
            </a:r>
            <a:r>
              <a:rPr lang="ru-RU" sz="3600" i="1" dirty="0" err="1">
                <a:solidFill>
                  <a:schemeClr val="tx1"/>
                </a:solidFill>
              </a:rPr>
              <a:t>сприйняття</a:t>
            </a:r>
            <a:r>
              <a:rPr lang="ru-RU" sz="3600" i="1" dirty="0">
                <a:solidFill>
                  <a:schemeClr val="tx1"/>
                </a:solidFill>
              </a:rPr>
              <a:t> </a:t>
            </a:r>
            <a:r>
              <a:rPr lang="ru-RU" sz="3600" i="1" dirty="0" err="1">
                <a:solidFill>
                  <a:schemeClr val="tx1"/>
                </a:solidFill>
              </a:rPr>
              <a:t>аудіотексту</a:t>
            </a:r>
            <a:r>
              <a:rPr lang="uk-UA" sz="3600" i="1" dirty="0">
                <a:solidFill>
                  <a:schemeClr val="tx1"/>
                </a:solidFill>
              </a:rPr>
              <a:t>.</a:t>
            </a:r>
            <a:endParaRPr lang="ru-RU" sz="3600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62573"/>
            <a:ext cx="8534400" cy="1507067"/>
          </a:xfrm>
        </p:spPr>
        <p:txBody>
          <a:bodyPr/>
          <a:lstStyle/>
          <a:p>
            <a:r>
              <a:rPr lang="ru-RU" b="1" dirty="0" err="1"/>
              <a:t>Недоліки</a:t>
            </a:r>
            <a:r>
              <a:rPr lang="ru-RU" b="1" dirty="0"/>
              <a:t> </a:t>
            </a:r>
            <a:r>
              <a:rPr lang="ru-RU" b="1" dirty="0" err="1"/>
              <a:t>діяльнісного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769640"/>
            <a:ext cx="8534400" cy="4996835"/>
          </a:xfrm>
        </p:spPr>
        <p:txBody>
          <a:bodyPr/>
          <a:lstStyle/>
          <a:p>
            <a:pPr lvl="1"/>
            <a:r>
              <a:rPr lang="ru-RU" sz="2000" i="1" dirty="0" err="1">
                <a:solidFill>
                  <a:schemeClr val="tx1"/>
                </a:solidFill>
              </a:rPr>
              <a:t>Потрібно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багато</a:t>
            </a:r>
            <a:r>
              <a:rPr lang="ru-RU" sz="2000" i="1" dirty="0">
                <a:solidFill>
                  <a:schemeClr val="tx1"/>
                </a:solidFill>
              </a:rPr>
              <a:t> часу для </a:t>
            </a:r>
            <a:r>
              <a:rPr lang="ru-RU" sz="2000" i="1" dirty="0" err="1">
                <a:solidFill>
                  <a:schemeClr val="tx1"/>
                </a:solidFill>
              </a:rPr>
              <a:t>підготовки</a:t>
            </a:r>
            <a:r>
              <a:rPr lang="ru-RU" sz="2000" i="1" dirty="0">
                <a:solidFill>
                  <a:schemeClr val="tx1"/>
                </a:solidFill>
              </a:rPr>
              <a:t> до уроку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pPr lvl="1"/>
            <a:r>
              <a:rPr lang="ru-RU" sz="2000" i="1" dirty="0" err="1">
                <a:solidFill>
                  <a:schemeClr val="tx1"/>
                </a:solidFill>
              </a:rPr>
              <a:t>Потрібна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впевненість</a:t>
            </a:r>
            <a:r>
              <a:rPr lang="ru-RU" sz="2000" i="1" dirty="0">
                <a:solidFill>
                  <a:schemeClr val="tx1"/>
                </a:solidFill>
              </a:rPr>
              <a:t> і </a:t>
            </a:r>
            <a:r>
              <a:rPr lang="ru-RU" sz="2000" i="1" dirty="0" err="1">
                <a:solidFill>
                  <a:schemeClr val="tx1"/>
                </a:solidFill>
              </a:rPr>
              <a:t>вміння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вирішувати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питання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підтримки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дисципліни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вчителем</a:t>
            </a:r>
            <a:r>
              <a:rPr lang="ru-RU" sz="2000" i="1" dirty="0">
                <a:solidFill>
                  <a:schemeClr val="tx1"/>
                </a:solidFill>
              </a:rPr>
              <a:t> при </a:t>
            </a:r>
            <a:r>
              <a:rPr lang="ru-RU" sz="2000" i="1" dirty="0" err="1">
                <a:solidFill>
                  <a:schemeClr val="tx1"/>
                </a:solidFill>
              </a:rPr>
              <a:t>подібній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організації</a:t>
            </a:r>
            <a:r>
              <a:rPr lang="ru-RU" sz="2000" i="1" dirty="0">
                <a:solidFill>
                  <a:schemeClr val="tx1"/>
                </a:solidFill>
              </a:rPr>
              <a:t> уроку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pPr lvl="0"/>
            <a:r>
              <a:rPr lang="ru-RU" i="1" dirty="0" err="1">
                <a:solidFill>
                  <a:schemeClr val="tx1"/>
                </a:solidFill>
              </a:rPr>
              <a:t>Важко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організувати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таку</a:t>
            </a:r>
            <a:r>
              <a:rPr lang="ru-RU" i="1" dirty="0">
                <a:solidFill>
                  <a:schemeClr val="tx1"/>
                </a:solidFill>
              </a:rPr>
              <a:t> роботу в </a:t>
            </a:r>
            <a:r>
              <a:rPr lang="ru-RU" i="1" dirty="0" err="1">
                <a:solidFill>
                  <a:schemeClr val="tx1"/>
                </a:solidFill>
              </a:rPr>
              <a:t>класно</a:t>
            </a:r>
            <a:r>
              <a:rPr lang="ru-RU" i="1" dirty="0">
                <a:solidFill>
                  <a:schemeClr val="tx1"/>
                </a:solidFill>
              </a:rPr>
              <a:t>-урочном</a:t>
            </a:r>
            <a:r>
              <a:rPr lang="uk-UA" i="1" dirty="0">
                <a:solidFill>
                  <a:schemeClr val="tx1"/>
                </a:solidFill>
              </a:rPr>
              <a:t>у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форматі</a:t>
            </a:r>
            <a:r>
              <a:rPr lang="uk-UA" i="1" dirty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  <a:p>
            <a:pPr lvl="1"/>
            <a:r>
              <a:rPr lang="ru-RU" sz="2000" i="1" dirty="0">
                <a:solidFill>
                  <a:schemeClr val="tx1"/>
                </a:solidFill>
              </a:rPr>
              <a:t>Є </a:t>
            </a:r>
            <a:r>
              <a:rPr lang="ru-RU" sz="2000" i="1" dirty="0" err="1">
                <a:solidFill>
                  <a:schemeClr val="tx1"/>
                </a:solidFill>
              </a:rPr>
              <a:t>небезпека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що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така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діяльність</a:t>
            </a:r>
            <a:r>
              <a:rPr lang="ru-RU" sz="2000" i="1" dirty="0">
                <a:solidFill>
                  <a:schemeClr val="tx1"/>
                </a:solidFill>
              </a:rPr>
              <a:t>, як </a:t>
            </a:r>
            <a:r>
              <a:rPr lang="ru-RU" sz="2000" i="1" dirty="0" err="1">
                <a:solidFill>
                  <a:schemeClr val="tx1"/>
                </a:solidFill>
              </a:rPr>
              <a:t>практичне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виготовлення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поробки</a:t>
            </a:r>
            <a:r>
              <a:rPr lang="ru-RU" sz="2000" i="1" dirty="0">
                <a:solidFill>
                  <a:schemeClr val="tx1"/>
                </a:solidFill>
              </a:rPr>
              <a:t>, займе </a:t>
            </a:r>
            <a:r>
              <a:rPr lang="ru-RU" sz="2000" i="1" dirty="0" err="1">
                <a:solidFill>
                  <a:schemeClr val="tx1"/>
                </a:solidFill>
              </a:rPr>
              <a:t>більше</a:t>
            </a:r>
            <a:r>
              <a:rPr lang="ru-RU" sz="2000" i="1" dirty="0">
                <a:solidFill>
                  <a:schemeClr val="tx1"/>
                </a:solidFill>
              </a:rPr>
              <a:t> часу, </a:t>
            </a:r>
            <a:r>
              <a:rPr lang="ru-RU" sz="2000" i="1" dirty="0" err="1">
                <a:solidFill>
                  <a:schemeClr val="tx1"/>
                </a:solidFill>
              </a:rPr>
              <a:t>ніж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мовна</a:t>
            </a:r>
            <a:r>
              <a:rPr lang="ru-RU" sz="2000" i="1" dirty="0">
                <a:solidFill>
                  <a:schemeClr val="tx1"/>
                </a:solidFill>
              </a:rPr>
              <a:t> практика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pPr lvl="1"/>
            <a:r>
              <a:rPr lang="ru-RU" sz="2000" i="1" dirty="0" err="1">
                <a:solidFill>
                  <a:schemeClr val="tx1"/>
                </a:solidFill>
              </a:rPr>
              <a:t>Необхідно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вільне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володіння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англійською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мовою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вчителем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pPr lvl="1"/>
            <a:r>
              <a:rPr lang="ru-RU" sz="2000" i="1" dirty="0" err="1">
                <a:solidFill>
                  <a:schemeClr val="tx1"/>
                </a:solidFill>
              </a:rPr>
              <a:t>Діяльність</a:t>
            </a:r>
            <a:r>
              <a:rPr lang="ru-RU" sz="2000" i="1" dirty="0">
                <a:solidFill>
                  <a:schemeClr val="tx1"/>
                </a:solidFill>
              </a:rPr>
              <a:t> повинна бути </a:t>
            </a:r>
            <a:r>
              <a:rPr lang="ru-RU" sz="2000" i="1" dirty="0" err="1">
                <a:solidFill>
                  <a:schemeClr val="tx1"/>
                </a:solidFill>
              </a:rPr>
              <a:t>співвіднесена</a:t>
            </a:r>
            <a:r>
              <a:rPr lang="ru-RU" sz="2000" i="1" dirty="0">
                <a:solidFill>
                  <a:schemeClr val="tx1"/>
                </a:solidFill>
              </a:rPr>
              <a:t> з </a:t>
            </a:r>
            <a:r>
              <a:rPr lang="ru-RU" sz="2000" i="1" dirty="0" err="1">
                <a:solidFill>
                  <a:schemeClr val="tx1"/>
                </a:solidFill>
              </a:rPr>
              <a:t>планованими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мовними</a:t>
            </a:r>
            <a:r>
              <a:rPr lang="ru-RU" sz="2000" i="1" dirty="0">
                <a:solidFill>
                  <a:schemeClr val="tx1"/>
                </a:solidFill>
              </a:rPr>
              <a:t> результатами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pPr lvl="1"/>
            <a:r>
              <a:rPr lang="ru-RU" sz="2000" i="1" dirty="0" err="1">
                <a:solidFill>
                  <a:schemeClr val="tx1"/>
                </a:solidFill>
              </a:rPr>
              <a:t>Необхідна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готовність</a:t>
            </a:r>
            <a:r>
              <a:rPr lang="ru-RU" sz="2000" i="1" dirty="0">
                <a:solidFill>
                  <a:schemeClr val="tx1"/>
                </a:solidFill>
              </a:rPr>
              <a:t> до </a:t>
            </a:r>
            <a:r>
              <a:rPr lang="ru-RU" sz="2000" i="1" dirty="0" err="1">
                <a:solidFill>
                  <a:schemeClr val="tx1"/>
                </a:solidFill>
              </a:rPr>
              <a:t>взаємодії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між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вчителями</a:t>
            </a:r>
            <a:r>
              <a:rPr lang="ru-RU" sz="2000" i="1" dirty="0">
                <a:solidFill>
                  <a:schemeClr val="tx1"/>
                </a:solidFill>
              </a:rPr>
              <a:t>, у тому </a:t>
            </a:r>
            <a:r>
              <a:rPr lang="ru-RU" sz="2000" i="1" dirty="0" err="1">
                <a:solidFill>
                  <a:schemeClr val="tx1"/>
                </a:solidFill>
              </a:rPr>
              <a:t>числі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різних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предметів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endParaRPr lang="ru-RU" sz="2000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30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014" y="2427038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Thank you for attention!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209924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8151" y="312516"/>
            <a:ext cx="8113853" cy="5521125"/>
          </a:xfrm>
        </p:spPr>
        <p:txBody>
          <a:bodyPr>
            <a:normAutofit/>
          </a:bodyPr>
          <a:lstStyle/>
          <a:p>
            <a:pPr algn="r"/>
            <a:r>
              <a:rPr lang="ru-RU" b="1" i="1" dirty="0"/>
              <a:t> </a:t>
            </a:r>
            <a:r>
              <a:rPr lang="ru-RU" sz="4000" b="1" i="1" dirty="0" err="1" smtClean="0"/>
              <a:t>Свої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здобутки</a:t>
            </a:r>
            <a:r>
              <a:rPr lang="ru-RU" sz="4000" b="1" i="1" dirty="0"/>
              <a:t> </a:t>
            </a:r>
            <a:r>
              <a:rPr lang="ru-RU" sz="4000" b="1" i="1" dirty="0" err="1"/>
              <a:t>людина</a:t>
            </a:r>
            <a:r>
              <a:rPr lang="ru-RU" sz="4000" b="1" i="1" dirty="0"/>
              <a:t> </a:t>
            </a:r>
            <a:r>
              <a:rPr lang="ru-RU" sz="4000" b="1" i="1" dirty="0" err="1"/>
              <a:t>може</a:t>
            </a:r>
            <a:r>
              <a:rPr lang="ru-RU" sz="4000" b="1" i="1" dirty="0"/>
              <a:t> </a:t>
            </a:r>
            <a:r>
              <a:rPr lang="ru-RU" sz="4000" b="1" i="1" dirty="0" err="1"/>
              <a:t>впізнати</a:t>
            </a:r>
            <a:r>
              <a:rPr lang="ru-RU" sz="4000" b="1" i="1" dirty="0"/>
              <a:t>, 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i="1" dirty="0" err="1"/>
              <a:t>тільки</a:t>
            </a:r>
            <a:r>
              <a:rPr lang="ru-RU" sz="4000" b="1" i="1" dirty="0"/>
              <a:t> </a:t>
            </a:r>
            <a:r>
              <a:rPr lang="ru-RU" sz="4000" b="1" i="1" dirty="0" err="1"/>
              <a:t>спробувавши</a:t>
            </a:r>
            <a:r>
              <a:rPr lang="ru-RU" sz="4000" b="1" i="1" dirty="0"/>
              <a:t> </a:t>
            </a:r>
            <a:r>
              <a:rPr lang="ru-RU" sz="4000" b="1" i="1" dirty="0" err="1"/>
              <a:t>застосувати</a:t>
            </a:r>
            <a:r>
              <a:rPr lang="ru-RU" sz="4000" b="1" i="1" dirty="0"/>
              <a:t> </a:t>
            </a:r>
            <a:r>
              <a:rPr lang="ru-RU" sz="4000" b="1" i="1" dirty="0" err="1"/>
              <a:t>їх</a:t>
            </a:r>
            <a:r>
              <a:rPr lang="ru-RU" sz="4000" b="1" i="1" dirty="0"/>
              <a:t> у </a:t>
            </a:r>
            <a:r>
              <a:rPr lang="ru-RU" sz="4000" b="1" i="1" dirty="0" err="1"/>
              <a:t>ділі</a:t>
            </a:r>
            <a:r>
              <a:rPr lang="ru-RU" sz="4000" b="1" i="1" dirty="0" smtClean="0"/>
              <a:t>.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sz="4000" b="1" i="1" dirty="0" smtClean="0"/>
              <a:t>Сенека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214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906" y="706057"/>
            <a:ext cx="10695008" cy="4977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i="1" dirty="0" err="1"/>
              <a:t>Діяльнісний</a:t>
            </a:r>
            <a:r>
              <a:rPr lang="ru-RU" b="1" i="1" dirty="0"/>
              <a:t> </a:t>
            </a:r>
            <a:r>
              <a:rPr lang="ru-RU" b="1" i="1" dirty="0" err="1"/>
              <a:t>підхід</a:t>
            </a:r>
            <a:r>
              <a:rPr lang="ru-RU" b="1" i="1" dirty="0"/>
              <a:t> </a:t>
            </a:r>
            <a:r>
              <a:rPr lang="ru-RU" b="1" i="1" dirty="0" err="1"/>
              <a:t>ґрунтується</a:t>
            </a:r>
            <a:r>
              <a:rPr lang="ru-RU" b="1" i="1" dirty="0"/>
              <a:t> на </a:t>
            </a:r>
            <a:r>
              <a:rPr lang="ru-RU" b="1" i="1" dirty="0" err="1"/>
              <a:t>визнанні</a:t>
            </a:r>
            <a:r>
              <a:rPr lang="ru-RU" b="1" i="1" dirty="0"/>
              <a:t> </a:t>
            </a:r>
            <a:r>
              <a:rPr lang="ru-RU" b="1" i="1" dirty="0" err="1"/>
              <a:t>діяльності</a:t>
            </a:r>
            <a:r>
              <a:rPr lang="ru-RU" b="1" i="1" dirty="0"/>
              <a:t> основою, </a:t>
            </a:r>
            <a:r>
              <a:rPr lang="ru-RU" b="1" i="1" dirty="0" err="1"/>
              <a:t>засобом</a:t>
            </a:r>
            <a:r>
              <a:rPr lang="ru-RU" b="1" i="1" dirty="0"/>
              <a:t> і </a:t>
            </a:r>
            <a:r>
              <a:rPr lang="ru-RU" b="1" i="1" dirty="0" err="1"/>
              <a:t>вирішальною</a:t>
            </a:r>
            <a:r>
              <a:rPr lang="ru-RU" b="1" i="1" dirty="0"/>
              <a:t> </a:t>
            </a:r>
            <a:r>
              <a:rPr lang="ru-RU" b="1" i="1" dirty="0" err="1"/>
              <a:t>умовою</a:t>
            </a:r>
            <a:r>
              <a:rPr lang="ru-RU" b="1" i="1" dirty="0"/>
              <a:t> </a:t>
            </a:r>
            <a:r>
              <a:rPr lang="ru-RU" b="1" i="1" dirty="0" err="1"/>
              <a:t>розвитку</a:t>
            </a:r>
            <a:r>
              <a:rPr lang="ru-RU" b="1" i="1" dirty="0"/>
              <a:t> </a:t>
            </a:r>
            <a:r>
              <a:rPr lang="ru-RU" b="1" i="1" dirty="0" err="1"/>
              <a:t>творчої</a:t>
            </a:r>
            <a:r>
              <a:rPr lang="ru-RU" b="1" i="1" dirty="0"/>
              <a:t> </a:t>
            </a:r>
            <a:r>
              <a:rPr lang="ru-RU" b="1" i="1" dirty="0" err="1"/>
              <a:t>активності</a:t>
            </a:r>
            <a:r>
              <a:rPr lang="ru-RU" b="1" i="1" dirty="0"/>
              <a:t> </a:t>
            </a:r>
            <a:r>
              <a:rPr lang="ru-RU" b="1" i="1" dirty="0" err="1"/>
              <a:t>особистості</a:t>
            </a:r>
            <a:r>
              <a:rPr lang="ru-RU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50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544" y="88953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b="1" u="sng" dirty="0" err="1"/>
              <a:t>Основні</a:t>
            </a:r>
            <a:r>
              <a:rPr lang="ru-RU" b="1" u="sng" dirty="0"/>
              <a:t> </a:t>
            </a:r>
            <a:r>
              <a:rPr lang="ru-RU" b="1" u="sng" dirty="0" err="1"/>
              <a:t>положення</a:t>
            </a:r>
            <a:r>
              <a:rPr lang="ru-RU" b="1" u="sng" dirty="0"/>
              <a:t> </a:t>
            </a:r>
            <a:r>
              <a:rPr lang="ru-RU" b="1" u="sng" dirty="0" err="1"/>
              <a:t>діяльнісного</a:t>
            </a:r>
            <a:r>
              <a:rPr lang="ru-RU" b="1" u="sng" dirty="0"/>
              <a:t> </a:t>
            </a:r>
            <a:r>
              <a:rPr lang="ru-RU" b="1" u="sng" dirty="0" err="1"/>
              <a:t>підходу</a:t>
            </a:r>
            <a:r>
              <a:rPr lang="ru-RU" b="1" u="sng" dirty="0"/>
              <a:t> у </a:t>
            </a:r>
            <a:r>
              <a:rPr lang="ru-RU" b="1" u="sng" dirty="0" err="1"/>
              <a:t>навчанні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869281"/>
              </p:ext>
            </p:extLst>
          </p:nvPr>
        </p:nvGraphicFramePr>
        <p:xfrm>
          <a:off x="649146" y="1433975"/>
          <a:ext cx="5172920" cy="503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038843"/>
              </p:ext>
            </p:extLst>
          </p:nvPr>
        </p:nvGraphicFramePr>
        <p:xfrm>
          <a:off x="6528464" y="1470628"/>
          <a:ext cx="5101542" cy="499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8743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951" y="169975"/>
            <a:ext cx="11128376" cy="1507067"/>
          </a:xfrm>
        </p:spPr>
        <p:txBody>
          <a:bodyPr/>
          <a:lstStyle/>
          <a:p>
            <a:r>
              <a:rPr lang="ru-RU" b="1" dirty="0" err="1"/>
              <a:t>Діяльнісний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b="1" dirty="0"/>
              <a:t> у </a:t>
            </a:r>
            <a:r>
              <a:rPr lang="ru-RU" b="1" dirty="0" err="1"/>
              <a:t>навчанні</a:t>
            </a:r>
            <a:r>
              <a:rPr lang="ru-RU" b="1" dirty="0"/>
              <a:t> </a:t>
            </a:r>
            <a:r>
              <a:rPr lang="ru-RU" b="1" dirty="0" err="1"/>
              <a:t>передбачає</a:t>
            </a:r>
            <a:r>
              <a:rPr lang="ru-RU" b="1" dirty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0950" y="1794077"/>
            <a:ext cx="11128377" cy="4861366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i="1" dirty="0" err="1">
                <a:solidFill>
                  <a:schemeClr val="tx1"/>
                </a:solidFill>
              </a:rPr>
              <a:t>переорієнтацію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навчання</a:t>
            </a:r>
            <a:r>
              <a:rPr lang="ru-RU" sz="3200" i="1" dirty="0">
                <a:solidFill>
                  <a:schemeClr val="tx1"/>
                </a:solidFill>
              </a:rPr>
              <a:t> з </a:t>
            </a:r>
            <a:r>
              <a:rPr lang="ru-RU" sz="3200" i="1" dirty="0" err="1">
                <a:solidFill>
                  <a:schemeClr val="tx1"/>
                </a:solidFill>
              </a:rPr>
              <a:t>традиційного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засвоєння</a:t>
            </a:r>
            <a:r>
              <a:rPr lang="ru-RU" sz="3200" i="1" dirty="0">
                <a:solidFill>
                  <a:schemeClr val="tx1"/>
                </a:solidFill>
              </a:rPr>
              <a:t> і </a:t>
            </a:r>
            <a:r>
              <a:rPr lang="ru-RU" sz="3200" i="1" dirty="0" err="1">
                <a:solidFill>
                  <a:schemeClr val="tx1"/>
                </a:solidFill>
              </a:rPr>
              <a:t>запам’ятовування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готових</a:t>
            </a:r>
            <a:r>
              <a:rPr lang="ru-RU" sz="3200" i="1" dirty="0">
                <a:solidFill>
                  <a:schemeClr val="tx1"/>
                </a:solidFill>
              </a:rPr>
              <a:t> форм </a:t>
            </a:r>
            <a:r>
              <a:rPr lang="ru-RU" sz="3200" i="1" dirty="0" err="1">
                <a:solidFill>
                  <a:schemeClr val="tx1"/>
                </a:solidFill>
              </a:rPr>
              <a:t>знань</a:t>
            </a:r>
            <a:r>
              <a:rPr lang="ru-RU" sz="3200" i="1" dirty="0">
                <a:solidFill>
                  <a:schemeClr val="tx1"/>
                </a:solidFill>
              </a:rPr>
              <a:t> на </a:t>
            </a:r>
            <a:r>
              <a:rPr lang="ru-RU" sz="3200" i="1" dirty="0" err="1">
                <a:solidFill>
                  <a:schemeClr val="tx1"/>
                </a:solidFill>
              </a:rPr>
              <a:t>процес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їх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отримання</a:t>
            </a:r>
            <a:r>
              <a:rPr lang="ru-RU" sz="3200" i="1" dirty="0">
                <a:solidFill>
                  <a:schemeClr val="tx1"/>
                </a:solidFill>
              </a:rPr>
              <a:t> і </a:t>
            </a:r>
            <a:r>
              <a:rPr lang="ru-RU" sz="3200" i="1" dirty="0" err="1">
                <a:solidFill>
                  <a:schemeClr val="tx1"/>
                </a:solidFill>
              </a:rPr>
              <a:t>функціонування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i="1" dirty="0" err="1">
                <a:solidFill>
                  <a:schemeClr val="tx1"/>
                </a:solidFill>
              </a:rPr>
              <a:t>формування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основних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видів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діяльності</a:t>
            </a:r>
            <a:r>
              <a:rPr lang="ru-RU" sz="3200" i="1" dirty="0">
                <a:solidFill>
                  <a:schemeClr val="tx1"/>
                </a:solidFill>
              </a:rPr>
              <a:t> – </a:t>
            </a:r>
            <a:r>
              <a:rPr lang="ru-RU" sz="3200" i="1" dirty="0" err="1">
                <a:solidFill>
                  <a:schemeClr val="tx1"/>
                </a:solidFill>
              </a:rPr>
              <a:t>спілкування</a:t>
            </a:r>
            <a:r>
              <a:rPr lang="ru-RU" sz="3200" i="1" dirty="0">
                <a:solidFill>
                  <a:schemeClr val="tx1"/>
                </a:solidFill>
              </a:rPr>
              <a:t>, </a:t>
            </a:r>
            <a:r>
              <a:rPr lang="ru-RU" sz="3200" i="1" dirty="0" err="1">
                <a:solidFill>
                  <a:schemeClr val="tx1"/>
                </a:solidFill>
              </a:rPr>
              <a:t>пізнавальної</a:t>
            </a:r>
            <a:r>
              <a:rPr lang="ru-RU" sz="3200" i="1" dirty="0">
                <a:solidFill>
                  <a:schemeClr val="tx1"/>
                </a:solidFill>
              </a:rPr>
              <a:t> і </a:t>
            </a:r>
            <a:r>
              <a:rPr lang="ru-RU" sz="3200" i="1" dirty="0" err="1">
                <a:solidFill>
                  <a:schemeClr val="tx1"/>
                </a:solidFill>
              </a:rPr>
              <a:t>навчальної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діяльності</a:t>
            </a:r>
            <a:r>
              <a:rPr lang="ru-RU" sz="3200" i="1" dirty="0">
                <a:solidFill>
                  <a:schemeClr val="tx1"/>
                </a:solidFill>
              </a:rPr>
              <a:t>, – </a:t>
            </a:r>
            <a:r>
              <a:rPr lang="ru-RU" sz="3200" i="1" dirty="0" err="1">
                <a:solidFill>
                  <a:schemeClr val="tx1"/>
                </a:solidFill>
              </a:rPr>
              <a:t>співвідношення</a:t>
            </a:r>
            <a:r>
              <a:rPr lang="ru-RU" sz="3200" i="1" dirty="0">
                <a:solidFill>
                  <a:schemeClr val="tx1"/>
                </a:solidFill>
              </a:rPr>
              <a:t> і </a:t>
            </a:r>
            <a:r>
              <a:rPr lang="ru-RU" sz="3200" i="1" dirty="0" err="1">
                <a:solidFill>
                  <a:schemeClr val="tx1"/>
                </a:solidFill>
              </a:rPr>
              <a:t>пріоритет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яких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змінюватимуться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впродовж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навчання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i="1" dirty="0" err="1">
                <a:solidFill>
                  <a:schemeClr val="tx1"/>
                </a:solidFill>
              </a:rPr>
              <a:t>цілеспрямоване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формування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основних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умінь</a:t>
            </a:r>
            <a:r>
              <a:rPr lang="ru-RU" sz="3200" i="1" dirty="0">
                <a:solidFill>
                  <a:schemeClr val="tx1"/>
                </a:solidFill>
              </a:rPr>
              <a:t> і </a:t>
            </a:r>
            <a:r>
              <a:rPr lang="ru-RU" sz="3200" i="1" dirty="0" err="1">
                <a:solidFill>
                  <a:schemeClr val="tx1"/>
                </a:solidFill>
              </a:rPr>
              <a:t>навичок</a:t>
            </a:r>
            <a:r>
              <a:rPr lang="ru-RU" sz="3200" i="1" dirty="0">
                <a:solidFill>
                  <a:schemeClr val="tx1"/>
                </a:solidFill>
              </a:rPr>
              <a:t> як </a:t>
            </a:r>
            <a:r>
              <a:rPr lang="ru-RU" sz="3200" i="1" dirty="0" err="1">
                <a:solidFill>
                  <a:schemeClr val="tx1"/>
                </a:solidFill>
              </a:rPr>
              <a:t>розумових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дій</a:t>
            </a:r>
            <a:r>
              <a:rPr lang="ru-RU" sz="3200" i="1" dirty="0">
                <a:solidFill>
                  <a:schemeClr val="tx1"/>
                </a:solidFill>
              </a:rPr>
              <a:t> на </a:t>
            </a:r>
            <a:r>
              <a:rPr lang="ru-RU" sz="3200" i="1" dirty="0" err="1">
                <a:solidFill>
                  <a:schemeClr val="tx1"/>
                </a:solidFill>
              </a:rPr>
              <a:t>основі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поетапного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їх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відпрацювання</a:t>
            </a:r>
            <a:r>
              <a:rPr lang="ru-RU" sz="3200" i="1" dirty="0">
                <a:solidFill>
                  <a:schemeClr val="tx1"/>
                </a:solidFill>
              </a:rPr>
              <a:t>.</a:t>
            </a:r>
            <a:endParaRPr lang="ru-RU" sz="6000" i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093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23676"/>
            <a:ext cx="11260860" cy="1507067"/>
          </a:xfrm>
        </p:spPr>
        <p:txBody>
          <a:bodyPr/>
          <a:lstStyle/>
          <a:p>
            <a:r>
              <a:rPr lang="ru-RU" b="1" dirty="0" smtClean="0"/>
              <a:t>характеристики </a:t>
            </a:r>
            <a:r>
              <a:rPr lang="ru-RU" b="1" dirty="0" err="1"/>
              <a:t>діяльнісної</a:t>
            </a:r>
            <a:r>
              <a:rPr lang="ru-RU" b="1" dirty="0"/>
              <a:t> </a:t>
            </a:r>
            <a:r>
              <a:rPr lang="ru-RU" b="1" dirty="0" err="1"/>
              <a:t>позиції</a:t>
            </a:r>
            <a:r>
              <a:rPr lang="ru-RU" b="1" dirty="0"/>
              <a:t> </a:t>
            </a:r>
            <a:r>
              <a:rPr lang="ru-RU" b="1" dirty="0" err="1"/>
              <a:t>учня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805652"/>
            <a:ext cx="11260861" cy="4926100"/>
          </a:xfrm>
        </p:spPr>
        <p:txBody>
          <a:bodyPr>
            <a:noAutofit/>
          </a:bodyPr>
          <a:lstStyle/>
          <a:p>
            <a:r>
              <a:rPr lang="ru-RU" sz="2800" dirty="0">
                <a:sym typeface="Symbol" panose="05050102010706020507" pitchFamily="18" charset="2"/>
              </a:rPr>
              <a:t></a:t>
            </a:r>
            <a:r>
              <a:rPr lang="ru-RU" sz="2800" dirty="0"/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стійка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навчальна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мотивація</a:t>
            </a:r>
            <a:r>
              <a:rPr lang="ru-RU" sz="3200" i="1" dirty="0">
                <a:solidFill>
                  <a:schemeClr val="tx1"/>
                </a:solidFill>
              </a:rPr>
              <a:t> (</a:t>
            </a:r>
            <a:r>
              <a:rPr lang="ru-RU" sz="3200" i="1" dirty="0" err="1">
                <a:solidFill>
                  <a:schemeClr val="tx1"/>
                </a:solidFill>
              </a:rPr>
              <a:t>пізнання</a:t>
            </a:r>
            <a:r>
              <a:rPr lang="ru-RU" sz="3200" i="1" dirty="0">
                <a:solidFill>
                  <a:schemeClr val="tx1"/>
                </a:solidFill>
              </a:rPr>
              <a:t>, </a:t>
            </a:r>
            <a:r>
              <a:rPr lang="ru-RU" sz="3200" i="1" dirty="0" err="1">
                <a:solidFill>
                  <a:schemeClr val="tx1"/>
                </a:solidFill>
              </a:rPr>
              <a:t>спілкування</a:t>
            </a:r>
            <a:r>
              <a:rPr lang="ru-RU" sz="3200" i="1" dirty="0">
                <a:solidFill>
                  <a:schemeClr val="tx1"/>
                </a:solidFill>
              </a:rPr>
              <a:t> у </a:t>
            </a:r>
            <a:r>
              <a:rPr lang="ru-RU" sz="3200" i="1" dirty="0" err="1">
                <a:solidFill>
                  <a:schemeClr val="tx1"/>
                </a:solidFill>
              </a:rPr>
              <a:t>формі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співробітництва</a:t>
            </a:r>
            <a:r>
              <a:rPr lang="ru-RU" sz="3200" i="1" dirty="0" smtClean="0">
                <a:solidFill>
                  <a:schemeClr val="tx1"/>
                </a:solidFill>
              </a:rPr>
              <a:t>);</a:t>
            </a:r>
          </a:p>
          <a:p>
            <a:r>
              <a:rPr lang="ru-RU" sz="3200" i="1" dirty="0" smtClean="0">
                <a:solidFill>
                  <a:schemeClr val="tx1"/>
                </a:solidFill>
                <a:sym typeface="Symbol" panose="05050102010706020507" pitchFamily="18" charset="2"/>
              </a:rPr>
              <a:t></a:t>
            </a:r>
            <a:r>
              <a:rPr lang="ru-RU" sz="3200" i="1" dirty="0" smtClean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володіння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діями</a:t>
            </a:r>
            <a:r>
              <a:rPr lang="ru-RU" sz="3200" i="1" dirty="0">
                <a:solidFill>
                  <a:schemeClr val="tx1"/>
                </a:solidFill>
              </a:rPr>
              <a:t> (</a:t>
            </a:r>
            <a:r>
              <a:rPr lang="ru-RU" sz="3200" i="1" dirty="0" err="1">
                <a:solidFill>
                  <a:schemeClr val="tx1"/>
                </a:solidFill>
              </a:rPr>
              <a:t>предметними</a:t>
            </a:r>
            <a:r>
              <a:rPr lang="ru-RU" sz="3200" i="1" dirty="0">
                <a:solidFill>
                  <a:schemeClr val="tx1"/>
                </a:solidFill>
              </a:rPr>
              <a:t> та </a:t>
            </a:r>
            <a:r>
              <a:rPr lang="ru-RU" sz="3200" i="1" dirty="0" err="1">
                <a:solidFill>
                  <a:schemeClr val="tx1"/>
                </a:solidFill>
              </a:rPr>
              <a:t>мисленнєвими</a:t>
            </a:r>
            <a:r>
              <a:rPr lang="ru-RU" sz="3200" i="1" dirty="0">
                <a:solidFill>
                  <a:schemeClr val="tx1"/>
                </a:solidFill>
              </a:rPr>
              <a:t>), </a:t>
            </a:r>
            <a:r>
              <a:rPr lang="ru-RU" sz="3200" i="1" dirty="0" err="1">
                <a:solidFill>
                  <a:schemeClr val="tx1"/>
                </a:solidFill>
              </a:rPr>
              <a:t>які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дозволяють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вирішувати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навчальні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 smtClean="0">
                <a:solidFill>
                  <a:schemeClr val="tx1"/>
                </a:solidFill>
              </a:rPr>
              <a:t>завдання</a:t>
            </a:r>
            <a:r>
              <a:rPr lang="ru-RU" sz="3200" i="1" dirty="0" smtClean="0">
                <a:solidFill>
                  <a:schemeClr val="tx1"/>
                </a:solidFill>
              </a:rPr>
              <a:t>;</a:t>
            </a:r>
            <a:endParaRPr lang="ru-RU" sz="3200" i="1" dirty="0">
              <a:solidFill>
                <a:schemeClr val="tx1"/>
              </a:solidFill>
            </a:endParaRPr>
          </a:p>
          <a:p>
            <a:r>
              <a:rPr lang="ru-RU" sz="3200" i="1" dirty="0">
                <a:solidFill>
                  <a:schemeClr val="tx1"/>
                </a:solidFill>
                <a:sym typeface="Symbol" panose="05050102010706020507" pitchFamily="18" charset="2"/>
              </a:rPr>
              <a:t>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здатність</a:t>
            </a:r>
            <a:r>
              <a:rPr lang="ru-RU" sz="3200" i="1" dirty="0">
                <a:solidFill>
                  <a:schemeClr val="tx1"/>
                </a:solidFill>
              </a:rPr>
              <a:t> до </a:t>
            </a:r>
            <a:r>
              <a:rPr lang="ru-RU" sz="3200" i="1" dirty="0" err="1">
                <a:solidFill>
                  <a:schemeClr val="tx1"/>
                </a:solidFill>
              </a:rPr>
              <a:t>самоконтрол</a:t>
            </a:r>
            <a:r>
              <a:rPr lang="uk-UA" sz="3200" i="1" dirty="0">
                <a:solidFill>
                  <a:schemeClr val="tx1"/>
                </a:solidFill>
              </a:rPr>
              <a:t>ю</a:t>
            </a:r>
            <a:r>
              <a:rPr lang="ru-RU" sz="3200" i="1" dirty="0">
                <a:solidFill>
                  <a:schemeClr val="tx1"/>
                </a:solidFill>
              </a:rPr>
              <a:t> та </a:t>
            </a:r>
            <a:r>
              <a:rPr lang="ru-RU" sz="3200" i="1" dirty="0" err="1">
                <a:solidFill>
                  <a:schemeClr val="tx1"/>
                </a:solidFill>
              </a:rPr>
              <a:t>самооцінки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результатів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навчальної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3200" i="1" dirty="0" smtClean="0">
                <a:solidFill>
                  <a:schemeClr val="tx1"/>
                </a:solidFill>
              </a:rPr>
              <a:t>.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25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15747"/>
            <a:ext cx="11365034" cy="1109883"/>
          </a:xfrm>
        </p:spPr>
        <p:txBody>
          <a:bodyPr/>
          <a:lstStyle/>
          <a:p>
            <a:r>
              <a:rPr lang="uk-UA" b="1" i="1" dirty="0"/>
              <a:t>Переваги діяльнісного підходу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225630"/>
            <a:ext cx="11365034" cy="5499261"/>
          </a:xfrm>
        </p:spPr>
        <p:txBody>
          <a:bodyPr/>
          <a:lstStyle/>
          <a:p>
            <a:pPr lvl="0"/>
            <a:r>
              <a:rPr lang="uk-UA" sz="2400" i="1" dirty="0">
                <a:solidFill>
                  <a:schemeClr val="tx1"/>
                </a:solidFill>
              </a:rPr>
              <a:t>Забезпечує гармонійний, цілісний розвиток дитини.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Підходить</a:t>
            </a:r>
            <a:r>
              <a:rPr lang="ru-RU" sz="2400" i="1" dirty="0">
                <a:solidFill>
                  <a:schemeClr val="tx1"/>
                </a:solidFill>
              </a:rPr>
              <a:t> для </a:t>
            </a:r>
            <a:r>
              <a:rPr lang="ru-RU" sz="2400" i="1" dirty="0" err="1">
                <a:solidFill>
                  <a:schemeClr val="tx1"/>
                </a:solidFill>
              </a:rPr>
              <a:t>груп</a:t>
            </a:r>
            <a:r>
              <a:rPr lang="ru-RU" sz="2400" i="1" dirty="0">
                <a:solidFill>
                  <a:schemeClr val="tx1"/>
                </a:solidFill>
              </a:rPr>
              <a:t> з </a:t>
            </a:r>
            <a:r>
              <a:rPr lang="ru-RU" sz="2400" i="1" dirty="0" err="1">
                <a:solidFill>
                  <a:schemeClr val="tx1"/>
                </a:solidFill>
              </a:rPr>
              <a:t>дітьми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різного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рівня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здібностей</a:t>
            </a:r>
            <a:r>
              <a:rPr lang="uk-UA" sz="2400" i="1" dirty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Дозволяє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застосовувати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більш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широку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мовну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складову</a:t>
            </a:r>
            <a:r>
              <a:rPr lang="uk-UA" sz="2400" i="1" dirty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Забезпечує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високу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мотивацію</a:t>
            </a:r>
            <a:r>
              <a:rPr lang="uk-UA" sz="2400" i="1" dirty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Дозволяє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учням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отримувати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мовний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досвід</a:t>
            </a:r>
            <a:r>
              <a:rPr lang="ru-RU" sz="2400" i="1" dirty="0">
                <a:solidFill>
                  <a:schemeClr val="tx1"/>
                </a:solidFill>
              </a:rPr>
              <a:t> як результат </a:t>
            </a:r>
            <a:r>
              <a:rPr lang="ru-RU" sz="2400" i="1" dirty="0" err="1">
                <a:solidFill>
                  <a:schemeClr val="tx1"/>
                </a:solidFill>
              </a:rPr>
              <a:t>практичної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діяльності</a:t>
            </a:r>
            <a:r>
              <a:rPr lang="uk-UA" sz="2400" i="1" dirty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Мотивує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учнів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знаходити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мовні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рішення</a:t>
            </a:r>
            <a:r>
              <a:rPr lang="uk-UA" sz="2400" i="1" dirty="0">
                <a:solidFill>
                  <a:schemeClr val="tx1"/>
                </a:solidFill>
              </a:rPr>
              <a:t>,</a:t>
            </a:r>
            <a:r>
              <a:rPr lang="ru-RU" sz="2400" i="1" dirty="0">
                <a:solidFill>
                  <a:schemeClr val="tx1"/>
                </a:solidFill>
              </a:rPr>
              <a:t> лексику, </a:t>
            </a:r>
            <a:r>
              <a:rPr lang="ru-RU" sz="2400" i="1" dirty="0" err="1">
                <a:solidFill>
                  <a:schemeClr val="tx1"/>
                </a:solidFill>
              </a:rPr>
              <a:t>структури</a:t>
            </a:r>
            <a:r>
              <a:rPr lang="ru-RU" sz="2400" i="1" dirty="0">
                <a:solidFill>
                  <a:schemeClr val="tx1"/>
                </a:solidFill>
              </a:rPr>
              <a:t>, </a:t>
            </a:r>
            <a:r>
              <a:rPr lang="ru-RU" sz="2400" i="1" dirty="0" err="1">
                <a:solidFill>
                  <a:schemeClr val="tx1"/>
                </a:solidFill>
              </a:rPr>
              <a:t>які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необхідні</a:t>
            </a:r>
            <a:r>
              <a:rPr lang="ru-RU" sz="2400" i="1" dirty="0">
                <a:solidFill>
                  <a:schemeClr val="tx1"/>
                </a:solidFill>
              </a:rPr>
              <a:t> в </a:t>
            </a:r>
            <a:r>
              <a:rPr lang="ru-RU" sz="2400" i="1" dirty="0" err="1">
                <a:solidFill>
                  <a:schemeClr val="tx1"/>
                </a:solidFill>
              </a:rPr>
              <a:t>даний</a:t>
            </a:r>
            <a:r>
              <a:rPr lang="ru-RU" sz="2400" i="1" dirty="0">
                <a:solidFill>
                  <a:schemeClr val="tx1"/>
                </a:solidFill>
              </a:rPr>
              <a:t> момент для </a:t>
            </a:r>
            <a:r>
              <a:rPr lang="ru-RU" sz="2400" i="1" dirty="0" err="1">
                <a:solidFill>
                  <a:schemeClr val="tx1"/>
                </a:solidFill>
              </a:rPr>
              <a:t>вирішення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практичних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завдань</a:t>
            </a:r>
            <a:r>
              <a:rPr lang="uk-UA" sz="2400" i="1" dirty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Розвиває навички соціальної взаємодії.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Забезпечує успішний розвиток власних </a:t>
            </a:r>
            <a:r>
              <a:rPr lang="uk-UA" sz="2400" i="1" dirty="0" err="1">
                <a:solidFill>
                  <a:schemeClr val="tx1"/>
                </a:solidFill>
              </a:rPr>
              <a:t>мовних</a:t>
            </a:r>
            <a:r>
              <a:rPr lang="uk-UA" sz="2400" i="1" dirty="0">
                <a:solidFill>
                  <a:schemeClr val="tx1"/>
                </a:solidFill>
              </a:rPr>
              <a:t> навичок, творчої активності кожної дитини.</a:t>
            </a:r>
            <a:endParaRPr lang="ru-RU" sz="2400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51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235" y="88952"/>
            <a:ext cx="11272436" cy="1507067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Етапи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формування</a:t>
            </a:r>
            <a:r>
              <a:rPr lang="ru-RU" b="1" i="1" dirty="0" smtClean="0"/>
              <a:t> </a:t>
            </a:r>
            <a:r>
              <a:rPr lang="ru-RU" b="1" i="1" dirty="0" err="1"/>
              <a:t>комунікативно-мовленнєвих</a:t>
            </a:r>
            <a:r>
              <a:rPr lang="ru-RU" b="1" i="1" dirty="0"/>
              <a:t> </a:t>
            </a:r>
            <a:r>
              <a:rPr lang="ru-RU" b="1" i="1" dirty="0" err="1"/>
              <a:t>умінь</a:t>
            </a:r>
            <a:r>
              <a:rPr lang="ru-RU" b="1" i="1" dirty="0"/>
              <a:t> </a:t>
            </a:r>
            <a:r>
              <a:rPr lang="ru-RU" b="1" i="1" dirty="0" err="1"/>
              <a:t>учнів</a:t>
            </a:r>
            <a:r>
              <a:rPr lang="ru-RU" b="1" i="1" dirty="0"/>
              <a:t> </a:t>
            </a:r>
            <a:r>
              <a:rPr lang="ru-RU" b="1" i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234" y="1724628"/>
            <a:ext cx="11426765" cy="4949250"/>
          </a:xfrm>
        </p:spPr>
        <p:txBody>
          <a:bodyPr/>
          <a:lstStyle/>
          <a:p>
            <a:pPr lvl="0"/>
            <a:r>
              <a:rPr lang="ru-RU" sz="3200" i="1" dirty="0" err="1">
                <a:solidFill>
                  <a:schemeClr val="tx1"/>
                </a:solidFill>
              </a:rPr>
              <a:t>попереднє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ознайомлення</a:t>
            </a:r>
            <a:r>
              <a:rPr lang="ru-RU" sz="3200" i="1" dirty="0">
                <a:solidFill>
                  <a:schemeClr val="tx1"/>
                </a:solidFill>
              </a:rPr>
              <a:t> з метою </a:t>
            </a:r>
            <a:r>
              <a:rPr lang="ru-RU" sz="3200" i="1" dirty="0" err="1">
                <a:solidFill>
                  <a:schemeClr val="tx1"/>
                </a:solidFill>
              </a:rPr>
              <a:t>дії</a:t>
            </a:r>
            <a:r>
              <a:rPr lang="ru-RU" sz="3200" i="1" dirty="0">
                <a:solidFill>
                  <a:schemeClr val="tx1"/>
                </a:solidFill>
              </a:rPr>
              <a:t>, </a:t>
            </a:r>
            <a:r>
              <a:rPr lang="ru-RU" sz="3200" i="1" dirty="0" err="1">
                <a:solidFill>
                  <a:schemeClr val="tx1"/>
                </a:solidFill>
              </a:rPr>
              <a:t>створення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необхідної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мотивації</a:t>
            </a:r>
            <a:r>
              <a:rPr lang="ru-RU" sz="32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i="1" dirty="0">
                <a:solidFill>
                  <a:schemeClr val="tx1"/>
                </a:solidFill>
              </a:rPr>
              <a:t>- </a:t>
            </a:r>
            <a:r>
              <a:rPr lang="ru-RU" sz="3200" i="1" dirty="0" err="1">
                <a:solidFill>
                  <a:schemeClr val="tx1"/>
                </a:solidFill>
              </a:rPr>
              <a:t>складання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схеми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передбачуваних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дій</a:t>
            </a:r>
            <a:r>
              <a:rPr lang="ru-RU" sz="32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i="1" dirty="0">
                <a:solidFill>
                  <a:schemeClr val="tx1"/>
                </a:solidFill>
              </a:rPr>
              <a:t>- </a:t>
            </a:r>
            <a:r>
              <a:rPr lang="ru-RU" sz="3200" i="1" dirty="0" err="1">
                <a:solidFill>
                  <a:schemeClr val="tx1"/>
                </a:solidFill>
              </a:rPr>
              <a:t>виконання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дій</a:t>
            </a:r>
            <a:r>
              <a:rPr lang="ru-RU" sz="3200" i="1" dirty="0">
                <a:solidFill>
                  <a:schemeClr val="tx1"/>
                </a:solidFill>
              </a:rPr>
              <a:t> у </a:t>
            </a:r>
            <a:r>
              <a:rPr lang="ru-RU" sz="3200" i="1" dirty="0" err="1">
                <a:solidFill>
                  <a:schemeClr val="tx1"/>
                </a:solidFill>
              </a:rPr>
              <a:t>матеріальному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чи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матеріалізованому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вигляді</a:t>
            </a:r>
            <a:r>
              <a:rPr lang="ru-RU" sz="32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i="1" dirty="0">
                <a:solidFill>
                  <a:schemeClr val="tx1"/>
                </a:solidFill>
              </a:rPr>
              <a:t>- </a:t>
            </a:r>
            <a:r>
              <a:rPr lang="ru-RU" sz="3200" i="1" dirty="0" err="1">
                <a:solidFill>
                  <a:schemeClr val="tx1"/>
                </a:solidFill>
              </a:rPr>
              <a:t>формування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дії</a:t>
            </a:r>
            <a:r>
              <a:rPr lang="ru-RU" sz="3200" i="1" dirty="0">
                <a:solidFill>
                  <a:schemeClr val="tx1"/>
                </a:solidFill>
              </a:rPr>
              <a:t> як </a:t>
            </a:r>
            <a:r>
              <a:rPr lang="ru-RU" sz="3200" i="1" dirty="0" err="1">
                <a:solidFill>
                  <a:schemeClr val="tx1"/>
                </a:solidFill>
              </a:rPr>
              <a:t>зовнішньо-мовленнєвої</a:t>
            </a:r>
            <a:r>
              <a:rPr lang="ru-RU" sz="32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i="1" dirty="0">
                <a:solidFill>
                  <a:schemeClr val="tx1"/>
                </a:solidFill>
              </a:rPr>
              <a:t>- </a:t>
            </a:r>
            <a:r>
              <a:rPr lang="ru-RU" sz="3200" i="1" dirty="0" err="1">
                <a:solidFill>
                  <a:schemeClr val="tx1"/>
                </a:solidFill>
              </a:rPr>
              <a:t>виконання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дій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подумки</a:t>
            </a:r>
            <a:r>
              <a:rPr lang="ru-RU" sz="3200" i="1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55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1"/>
            <a:ext cx="11422907" cy="1111170"/>
          </a:xfrm>
        </p:spPr>
        <p:txBody>
          <a:bodyPr/>
          <a:lstStyle/>
          <a:p>
            <a:r>
              <a:rPr lang="ru-RU" b="1" i="1" dirty="0" err="1"/>
              <a:t>Найбільш</a:t>
            </a:r>
            <a:r>
              <a:rPr lang="ru-RU" b="1" i="1" dirty="0"/>
              <a:t> </a:t>
            </a:r>
            <a:r>
              <a:rPr lang="ru-RU" b="1" i="1" dirty="0" err="1"/>
              <a:t>ефективні</a:t>
            </a:r>
            <a:r>
              <a:rPr lang="ru-RU" b="1" i="1" dirty="0"/>
              <a:t> </a:t>
            </a:r>
            <a:r>
              <a:rPr lang="ru-RU" b="1" i="1" dirty="0" err="1"/>
              <a:t>мовленнєві</a:t>
            </a:r>
            <a:r>
              <a:rPr lang="ru-RU" b="1" i="1" dirty="0"/>
              <a:t> </a:t>
            </a:r>
            <a:r>
              <a:rPr lang="ru-RU" b="1" i="1" dirty="0" err="1"/>
              <a:t>вправи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1111172"/>
            <a:ext cx="11422907" cy="5609004"/>
          </a:xfrm>
        </p:spPr>
        <p:txBody>
          <a:bodyPr/>
          <a:lstStyle/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конструювання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речень</a:t>
            </a:r>
            <a:r>
              <a:rPr lang="ru-RU" sz="2400" i="1" dirty="0">
                <a:solidFill>
                  <a:schemeClr val="tx1"/>
                </a:solidFill>
              </a:rPr>
              <a:t> з </a:t>
            </a:r>
            <a:r>
              <a:rPr lang="ru-RU" sz="2400" i="1" dirty="0" err="1">
                <a:solidFill>
                  <a:schemeClr val="tx1"/>
                </a:solidFill>
              </a:rPr>
              <a:t>урахуванням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запропонованої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мовленнєвої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ситуації</a:t>
            </a:r>
            <a:r>
              <a:rPr lang="ru-RU" sz="24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відновлення</a:t>
            </a:r>
            <a:r>
              <a:rPr lang="ru-RU" sz="2400" i="1" dirty="0">
                <a:solidFill>
                  <a:schemeClr val="tx1"/>
                </a:solidFill>
              </a:rPr>
              <a:t> тексту з </a:t>
            </a:r>
            <a:r>
              <a:rPr lang="ru-RU" sz="2400" i="1" dirty="0" err="1">
                <a:solidFill>
                  <a:schemeClr val="tx1"/>
                </a:solidFill>
              </a:rPr>
              <a:t>поданим</a:t>
            </a:r>
            <a:r>
              <a:rPr lang="ru-RU" sz="2400" i="1" dirty="0">
                <a:solidFill>
                  <a:schemeClr val="tx1"/>
                </a:solidFill>
              </a:rPr>
              <a:t> заголовком та </a:t>
            </a:r>
            <a:r>
              <a:rPr lang="ru-RU" sz="2400" i="1" dirty="0" err="1">
                <a:solidFill>
                  <a:schemeClr val="tx1"/>
                </a:solidFill>
              </a:rPr>
              <a:t>кінцем</a:t>
            </a:r>
            <a:r>
              <a:rPr lang="ru-RU" sz="24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побудова</a:t>
            </a:r>
            <a:r>
              <a:rPr lang="ru-RU" sz="2400" i="1" dirty="0">
                <a:solidFill>
                  <a:schemeClr val="tx1"/>
                </a:solidFill>
              </a:rPr>
              <a:t> тексту-</a:t>
            </a:r>
            <a:r>
              <a:rPr lang="ru-RU" sz="2400" i="1" dirty="0" err="1">
                <a:solidFill>
                  <a:schemeClr val="tx1"/>
                </a:solidFill>
              </a:rPr>
              <a:t>опису</a:t>
            </a:r>
            <a:r>
              <a:rPr lang="ru-RU" sz="2400" i="1" dirty="0">
                <a:solidFill>
                  <a:schemeClr val="tx1"/>
                </a:solidFill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</a:rPr>
              <a:t>аналогією</a:t>
            </a:r>
            <a:r>
              <a:rPr lang="ru-RU" sz="2400" i="1" dirty="0">
                <a:solidFill>
                  <a:schemeClr val="tx1"/>
                </a:solidFill>
              </a:rPr>
              <a:t> і за </a:t>
            </a:r>
            <a:r>
              <a:rPr lang="ru-RU" sz="2400" i="1" dirty="0" err="1">
                <a:solidFill>
                  <a:schemeClr val="tx1"/>
                </a:solidFill>
              </a:rPr>
              <a:t>поданим</a:t>
            </a:r>
            <a:r>
              <a:rPr lang="ru-RU" sz="2400" i="1" dirty="0">
                <a:solidFill>
                  <a:schemeClr val="tx1"/>
                </a:solidFill>
              </a:rPr>
              <a:t> початком;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складання</a:t>
            </a:r>
            <a:r>
              <a:rPr lang="ru-RU" sz="2400" i="1" dirty="0">
                <a:solidFill>
                  <a:schemeClr val="tx1"/>
                </a:solidFill>
              </a:rPr>
              <a:t> тексту-</a:t>
            </a:r>
            <a:r>
              <a:rPr lang="ru-RU" sz="2400" i="1" dirty="0" err="1">
                <a:solidFill>
                  <a:schemeClr val="tx1"/>
                </a:solidFill>
              </a:rPr>
              <a:t>міркування</a:t>
            </a:r>
            <a:r>
              <a:rPr lang="ru-RU" sz="2400" i="1" dirty="0">
                <a:solidFill>
                  <a:schemeClr val="tx1"/>
                </a:solidFill>
              </a:rPr>
              <a:t> при </a:t>
            </a:r>
            <a:r>
              <a:rPr lang="ru-RU" sz="2400" i="1" dirty="0" err="1">
                <a:solidFill>
                  <a:schemeClr val="tx1"/>
                </a:solidFill>
              </a:rPr>
              <a:t>відповіді</a:t>
            </a:r>
            <a:r>
              <a:rPr lang="ru-RU" sz="2400" i="1" dirty="0">
                <a:solidFill>
                  <a:schemeClr val="tx1"/>
                </a:solidFill>
              </a:rPr>
              <a:t> на </a:t>
            </a:r>
            <a:r>
              <a:rPr lang="ru-RU" sz="2400" i="1" dirty="0" err="1">
                <a:solidFill>
                  <a:schemeClr val="tx1"/>
                </a:solidFill>
              </a:rPr>
              <a:t>запитання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або</a:t>
            </a:r>
            <a:r>
              <a:rPr lang="ru-RU" sz="2400" i="1" dirty="0">
                <a:solidFill>
                  <a:schemeClr val="tx1"/>
                </a:solidFill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</a:rPr>
              <a:t>поданим</a:t>
            </a:r>
            <a:r>
              <a:rPr lang="ru-RU" sz="2400" i="1" dirty="0">
                <a:solidFill>
                  <a:schemeClr val="tx1"/>
                </a:solidFill>
              </a:rPr>
              <a:t> початком;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складання</a:t>
            </a:r>
            <a:r>
              <a:rPr lang="ru-RU" sz="2400" i="1" dirty="0">
                <a:solidFill>
                  <a:schemeClr val="tx1"/>
                </a:solidFill>
              </a:rPr>
              <a:t> тексту за </a:t>
            </a:r>
            <a:r>
              <a:rPr lang="ru-RU" sz="2400" i="1" dirty="0" err="1">
                <a:solidFill>
                  <a:schemeClr val="tx1"/>
                </a:solidFill>
              </a:rPr>
              <a:t>поданим</a:t>
            </a:r>
            <a:r>
              <a:rPr lang="ru-RU" sz="2400" i="1" dirty="0">
                <a:solidFill>
                  <a:schemeClr val="tx1"/>
                </a:solidFill>
              </a:rPr>
              <a:t> заголовком та </a:t>
            </a:r>
            <a:r>
              <a:rPr lang="ru-RU" sz="2400" i="1" dirty="0" err="1">
                <a:solidFill>
                  <a:schemeClr val="tx1"/>
                </a:solidFill>
              </a:rPr>
              <a:t>опорними</a:t>
            </a:r>
            <a:r>
              <a:rPr lang="ru-RU" sz="2400" i="1" dirty="0">
                <a:solidFill>
                  <a:schemeClr val="tx1"/>
                </a:solidFill>
              </a:rPr>
              <a:t> словами; </a:t>
            </a:r>
            <a:r>
              <a:rPr lang="ru-RU" sz="2400" i="1" dirty="0" err="1">
                <a:solidFill>
                  <a:schemeClr val="tx1"/>
                </a:solidFill>
              </a:rPr>
              <a:t>розгортання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певного</a:t>
            </a:r>
            <a:r>
              <a:rPr lang="ru-RU" sz="2400" i="1" dirty="0">
                <a:solidFill>
                  <a:schemeClr val="tx1"/>
                </a:solidFill>
              </a:rPr>
              <a:t> сюжету в текст;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редагування</a:t>
            </a:r>
            <a:r>
              <a:rPr lang="ru-RU" sz="2400" i="1" dirty="0">
                <a:solidFill>
                  <a:schemeClr val="tx1"/>
                </a:solidFill>
              </a:rPr>
              <a:t> та переклад;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розширення</a:t>
            </a:r>
            <a:r>
              <a:rPr lang="ru-RU" sz="2400" i="1" dirty="0">
                <a:solidFill>
                  <a:schemeClr val="tx1"/>
                </a:solidFill>
              </a:rPr>
              <a:t> і </a:t>
            </a:r>
            <a:r>
              <a:rPr lang="ru-RU" sz="2400" i="1" dirty="0" err="1">
                <a:solidFill>
                  <a:schemeClr val="tx1"/>
                </a:solidFill>
              </a:rPr>
              <a:t>згортання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висловлювань</a:t>
            </a:r>
            <a:r>
              <a:rPr lang="ru-RU" sz="2400" i="1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2400" i="1" dirty="0" err="1">
                <a:solidFill>
                  <a:schemeClr val="tx1"/>
                </a:solidFill>
              </a:rPr>
              <a:t>заміна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окремих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елементів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висловлювань</a:t>
            </a:r>
            <a:r>
              <a:rPr lang="ru-RU" sz="2400" i="1" dirty="0">
                <a:solidFill>
                  <a:schemeClr val="tx1"/>
                </a:solidFill>
              </a:rPr>
              <a:t> і </a:t>
            </a:r>
            <a:r>
              <a:rPr lang="ru-RU" sz="2400" i="1" dirty="0" err="1">
                <a:solidFill>
                  <a:schemeClr val="tx1"/>
                </a:solidFill>
              </a:rPr>
              <a:t>перебудова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усієї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структури</a:t>
            </a:r>
            <a:r>
              <a:rPr lang="ru-RU" sz="2400" i="1" dirty="0">
                <a:solidFill>
                  <a:schemeClr val="tx1"/>
                </a:solidFill>
              </a:rPr>
              <a:t> при </a:t>
            </a:r>
            <a:r>
              <a:rPr lang="ru-RU" sz="2400" i="1" dirty="0" err="1">
                <a:solidFill>
                  <a:schemeClr val="tx1"/>
                </a:solidFill>
              </a:rPr>
              <a:t>збережені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змісту</a:t>
            </a:r>
            <a:r>
              <a:rPr lang="ru-RU" sz="2400" i="1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06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71</TotalTime>
  <Words>567</Words>
  <Application>Microsoft Office PowerPoint</Application>
  <PresentationFormat>Широкоэкранный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Cambria</vt:lpstr>
      <vt:lpstr>Century Gothic</vt:lpstr>
      <vt:lpstr>Symbol</vt:lpstr>
      <vt:lpstr>Wingdings 3</vt:lpstr>
      <vt:lpstr>Сектор</vt:lpstr>
      <vt:lpstr> Формування  предметних і життєвих  компетентностей учнів  шляхом використання  діяльнісного підходу  на уроках іноземної мови  </vt:lpstr>
      <vt:lpstr> Свої здобутки людина може впізнати,  тільки спробувавши застосувати їх у ділі.   Сенека </vt:lpstr>
      <vt:lpstr>Діяльнісний підхід ґрунтується на визнанні діяльності основою, засобом і вирішальною умовою розвитку творчої активності особистості. </vt:lpstr>
      <vt:lpstr>Основні положення діяльнісного підходу у навчанні </vt:lpstr>
      <vt:lpstr>Діяльнісний підхід у навчанні передбачає:</vt:lpstr>
      <vt:lpstr>характеристики діяльнісної позиції учня</vt:lpstr>
      <vt:lpstr>Переваги діяльнісного підходу</vt:lpstr>
      <vt:lpstr>Етапи формування комунікативно-мовленнєвих умінь учнів :</vt:lpstr>
      <vt:lpstr>Найбільш ефективні мовленнєві вправи</vt:lpstr>
      <vt:lpstr>ВИДИ ІГОР</vt:lpstr>
      <vt:lpstr>комп’ютерні технології</vt:lpstr>
      <vt:lpstr>Успішність аудіювання залежить: </vt:lpstr>
      <vt:lpstr>Недоліки діяльнісного підходу </vt:lpstr>
      <vt:lpstr>Thank you for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Формування предметних і життєвих компетентностей учнів  шляхом використання  діяльнісного підходу  на уроках іноземної мови  </dc:title>
  <dc:creator>Лариса</dc:creator>
  <cp:lastModifiedBy>Лариса</cp:lastModifiedBy>
  <cp:revision>11</cp:revision>
  <dcterms:created xsi:type="dcterms:W3CDTF">2018-04-17T19:30:42Z</dcterms:created>
  <dcterms:modified xsi:type="dcterms:W3CDTF">2018-04-17T20:42:25Z</dcterms:modified>
</cp:coreProperties>
</file>