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9" r:id="rId13"/>
    <p:sldId id="266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9911" y="1679111"/>
            <a:ext cx="5929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633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86780"/>
            <a:ext cx="5904656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901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81849"/>
            <a:ext cx="4176464" cy="600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93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36712"/>
            <a:ext cx="5760640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757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5904656" cy="59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73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8680"/>
            <a:ext cx="6120680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328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6696744" cy="5732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0068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7"/>
            <a:ext cx="6696744" cy="575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88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5832648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25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71240"/>
            <a:ext cx="6192688" cy="546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55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17" y="1412776"/>
            <a:ext cx="764524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02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5688632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916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5976664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72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6575"/>
            <a:ext cx="7344816" cy="6066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853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5400600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768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87" y="2477982"/>
            <a:ext cx="91223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is the …?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42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</TotalTime>
  <Words>9</Words>
  <Application>Microsoft Office PowerPoint</Application>
  <PresentationFormat>Экран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5</cp:revision>
  <dcterms:modified xsi:type="dcterms:W3CDTF">2018-10-19T19:00:38Z</dcterms:modified>
</cp:coreProperties>
</file>