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9" r:id="rId13"/>
    <p:sldId id="266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9911" y="1679111"/>
            <a:ext cx="5929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3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780"/>
            <a:ext cx="590465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90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1849"/>
            <a:ext cx="4176464" cy="600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93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576064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75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904656" cy="59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73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612068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32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696744" cy="573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06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7"/>
            <a:ext cx="6696744" cy="575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8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583264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25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71240"/>
            <a:ext cx="6192688" cy="54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55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17" y="1412776"/>
            <a:ext cx="764524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02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688632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16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97666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72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6575"/>
            <a:ext cx="7344816" cy="606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85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40060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76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7" y="2477982"/>
            <a:ext cx="91223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…?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2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9</Words>
  <Application>Microsoft Office PowerPoint</Application>
  <PresentationFormat>Экран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modified xsi:type="dcterms:W3CDTF">2018-10-19T19:00:38Z</dcterms:modified>
</cp:coreProperties>
</file>