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3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2;&#1048;&#1061;&#1054;&#1042;&#1053;&#1040;%20&#1043;&#1054;&#1044;&#1048;&#1053;&#1040;%20&#1063;&#1040;&#1049;&#1050;&#1054;&#1042;&#1057;&#1068;&#1050;&#1048;&#1049;\&#1054;&#1049;%20&#1047;&#1040;&#1050;&#1059;&#1042;&#1040;&#1051;&#1040;%20&#1057;&#1048;&#1042;&#1040;%20&#1047;&#1054;&#1047;&#1059;&#1051;&#1071;.mp3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2;&#1048;&#1061;&#1054;&#1042;&#1053;&#1040;%20&#1043;&#1054;&#1044;&#1048;&#1053;&#1040;%20&#1063;&#1040;&#1049;&#1050;&#1054;&#1042;&#1057;&#1068;&#1050;&#1048;&#1049;\&#1054;&#1044;&#1045;&#1057;&#1040;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2;&#1048;&#1061;&#1054;&#1042;&#1053;&#1040;%20&#1043;&#1054;&#1044;&#1048;&#1053;&#1040;%20&#1063;&#1040;&#1049;&#1050;&#1054;&#1042;&#1057;&#1068;&#1050;&#1048;&#1049;\&#1063;&#1059;&#1028;&#1064;%20&#1041;&#1056;&#1040;&#1058;&#1045;%20&#1052;&#1030;&#1049;.mp3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2;&#1048;&#1061;&#1054;&#1042;&#1053;&#1040;%20&#1043;&#1054;&#1044;&#1048;&#1053;&#1040;%20&#1063;&#1040;&#1049;&#1050;&#1054;&#1042;&#1057;&#1068;&#1050;&#1048;&#1049;\&#1059;&#1082;&#1088;&#1072;&#1111;&#1085;&#1072;%20-%20&#1058;&#1072;&#1088;&#1072;&#1089;%20&#1055;&#1077;&#1090;&#1088;&#1080;&#1085;&#1077;&#1085;&#1082;&#1086;%20(with%20subtitles%20of%20Ukrainian%20lyrics)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2;&#1048;&#1061;&#1054;&#1042;&#1053;&#1040;%20&#1043;&#1054;&#1044;&#1048;&#1053;&#1040;%20&#1063;&#1040;&#1049;&#1050;&#1054;&#1042;&#1057;&#1068;&#1050;&#1048;&#1049;\&#1050;&#1054;&#1051;&#1048;&#1057;&#1050;&#1054;&#1042;&#1040;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2;&#1048;&#1061;&#1054;&#1042;&#1053;&#1040;%20&#1043;&#1054;&#1044;&#1048;&#1053;&#1040;%20&#1063;&#1040;&#1049;&#1050;&#1054;&#1042;&#1057;&#1068;&#1050;&#1048;&#1049;\&#1054;&#1049;%20&#1053;&#1040;&#1057;&#1058;&#1059;&#1055;&#1040;&#1051;&#1040;%20&#1058;&#1040;%20&#1063;&#1054;&#1056;&#1053;&#1040;%20&#1061;&#1052;&#1040;&#1056;&#1040;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30983"/>
            <a:ext cx="8358246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Микола Чайковський  </a:t>
            </a:r>
            <a:br>
              <a:rPr lang="uk-UA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чений ,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математик, вихователь, громадянин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76800"/>
            <a:ext cx="64008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(до 130-річчя від дня народження)</a:t>
            </a:r>
            <a:endParaRPr lang="uk-UA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Андрій Чайковський у бібліотеці</a:t>
            </a:r>
            <a:endParaRPr lang="uk-UA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D:\Downloads\78938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Downloads\1513_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7158" y="1357298"/>
            <a:ext cx="1857388" cy="25408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D:\Downloads\9500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1903415" cy="271462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D:\Downloads\10002(8)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215206" y="4429132"/>
            <a:ext cx="1493217" cy="228599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D:\Downloads\10001(17).jpg"/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929454" y="1357298"/>
            <a:ext cx="2038383" cy="292895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чайковсь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142" y="725064"/>
            <a:ext cx="6210254" cy="5401100"/>
          </a:xfrm>
          <a:prstGeom prst="roundRect">
            <a:avLst/>
          </a:prstGeom>
          <a:noFill/>
        </p:spPr>
      </p:pic>
      <p:pic>
        <p:nvPicPr>
          <p:cNvPr id="3" name="ОЙ ЗАКУВАЛА СИВА ЗОЗУ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87680" y="6165304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Іван Пулюй та Іван </a:t>
            </a:r>
            <a:r>
              <a:rPr lang="uk-UA" sz="4800" b="1" i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Горбачевський</a:t>
            </a:r>
            <a:endParaRPr lang="uk-UA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USER\Desktop\Демонстрації\Горбачевський_Іван.jpg"/>
          <p:cNvPicPr>
            <a:picLocks noChangeAspect="1" noChangeArrowheads="1"/>
          </p:cNvPicPr>
          <p:nvPr/>
        </p:nvPicPr>
        <p:blipFill>
          <a:blip r:embed="rId2" cstate="print"/>
          <a:srcRect t="2637"/>
          <a:stretch>
            <a:fillRect/>
          </a:stretch>
        </p:blipFill>
        <p:spPr bwMode="auto">
          <a:xfrm>
            <a:off x="5000628" y="1329018"/>
            <a:ext cx="3742213" cy="5024236"/>
          </a:xfrm>
          <a:prstGeom prst="roundRect">
            <a:avLst/>
          </a:prstGeom>
          <a:noFill/>
        </p:spPr>
      </p:pic>
      <p:pic>
        <p:nvPicPr>
          <p:cNvPr id="10243" name="Picture 3" descr="C:\Users\USER\Desktop\Демонстрації\puluy-465-523.jpg"/>
          <p:cNvPicPr>
            <a:picLocks noChangeAspect="1" noChangeArrowheads="1"/>
          </p:cNvPicPr>
          <p:nvPr/>
        </p:nvPicPr>
        <p:blipFill>
          <a:blip r:embed="rId3" cstate="print"/>
          <a:srcRect l="3226" r="4838"/>
          <a:stretch>
            <a:fillRect/>
          </a:stretch>
        </p:blipFill>
        <p:spPr bwMode="auto">
          <a:xfrm>
            <a:off x="357158" y="1357298"/>
            <a:ext cx="4071966" cy="4981575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Кам’янець-Подільський університет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8" name="Picture 4" descr="C:\Users\USER\Desktop\Демонстрації\Кам’янець-Подільський університ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20732"/>
            <a:ext cx="8229600" cy="4288587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Микола Чайковський з сім’єю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65" t="13574" r="25152" b="23290"/>
          <a:stretch>
            <a:fillRect/>
          </a:stretch>
        </p:blipFill>
        <p:spPr bwMode="auto">
          <a:xfrm>
            <a:off x="1000100" y="1643050"/>
            <a:ext cx="7081292" cy="43577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Одеса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290" name="Picture 2" descr="C:\Users\USER\Desktop\odesa_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857628"/>
            <a:ext cx="6360840" cy="3000396"/>
          </a:xfrm>
          <a:prstGeom prst="roundRect">
            <a:avLst/>
          </a:prstGeom>
          <a:noFill/>
        </p:spPr>
      </p:pic>
      <p:pic>
        <p:nvPicPr>
          <p:cNvPr id="12291" name="Picture 3" descr="C:\Users\USER\Desktop\оде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0"/>
            <a:ext cx="4705087" cy="3207301"/>
          </a:xfrm>
          <a:prstGeom prst="roundRect">
            <a:avLst/>
          </a:prstGeom>
          <a:noFill/>
        </p:spPr>
      </p:pic>
      <p:pic>
        <p:nvPicPr>
          <p:cNvPr id="12292" name="Picture 4" descr="C:\Users\USER\Desktop\Odesa.jpg"/>
          <p:cNvPicPr>
            <a:picLocks noChangeAspect="1" noChangeArrowheads="1"/>
          </p:cNvPicPr>
          <p:nvPr/>
        </p:nvPicPr>
        <p:blipFill>
          <a:blip r:embed="rId5" cstate="print"/>
          <a:srcRect l="20237"/>
          <a:stretch>
            <a:fillRect/>
          </a:stretch>
        </p:blipFill>
        <p:spPr bwMode="auto">
          <a:xfrm>
            <a:off x="4714876" y="928670"/>
            <a:ext cx="4429124" cy="3214710"/>
          </a:xfrm>
          <a:prstGeom prst="roundRect">
            <a:avLst/>
          </a:prstGeom>
          <a:noFill/>
        </p:spPr>
      </p:pic>
      <p:pic>
        <p:nvPicPr>
          <p:cNvPr id="6" name="ОД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165304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Такий він </a:t>
            </a:r>
            <a:r>
              <a:rPr lang="uk-UA" sz="5400" b="1" i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ГУЛАГ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4" name="Picture 2" descr="C:\Users\USER\Desktop\Демонстрації\ГУЛАГ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41841"/>
            <a:ext cx="6459444" cy="5301869"/>
          </a:xfrm>
          <a:prstGeom prst="roundRect">
            <a:avLst/>
          </a:prstGeom>
          <a:noFill/>
        </p:spPr>
      </p:pic>
      <p:pic>
        <p:nvPicPr>
          <p:cNvPr id="4" name="ЧУЄШ БРАТЕ МІ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165304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Демонстрації\ГУЛА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350894" cy="5214974"/>
          </a:xfrm>
          <a:prstGeom prst="round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Такий він </a:t>
            </a:r>
            <a:r>
              <a:rPr kumimoji="0" lang="uk-UA" sz="5400" b="1" i="1" u="none" strike="noStrike" kern="120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ГУЛАГ</a:t>
            </a:r>
            <a:endParaRPr kumimoji="0" lang="uk-UA" sz="54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Будівництво «Біломорканалу»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C:\Users\USER\Desktop\Демонстрації\Будівництво Біломорканал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452" b="4758"/>
          <a:stretch>
            <a:fillRect/>
          </a:stretch>
        </p:blipFill>
        <p:spPr bwMode="auto">
          <a:xfrm>
            <a:off x="788944" y="1500174"/>
            <a:ext cx="7497832" cy="507209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Микола Чайковський в таборі ББК</a:t>
            </a:r>
            <a:endParaRPr lang="uk-UA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78" t="10417" r="32252" b="29603"/>
          <a:stretch>
            <a:fillRect/>
          </a:stretch>
        </p:blipFill>
        <p:spPr bwMode="auto">
          <a:xfrm>
            <a:off x="1071538" y="1661019"/>
            <a:ext cx="7065867" cy="47683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Бережанська ратуша</a:t>
            </a:r>
            <a:endParaRPr lang="uk-UA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USER\Desktop\34483_800x60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659" y="1600200"/>
            <a:ext cx="6662869" cy="4997152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чайковсь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142" y="725064"/>
            <a:ext cx="6210254" cy="5401100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Львівський університет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4" name="Picture 2" descr="C:\Users\USER\Desktop\Демонстрації\757px-lviv_university_ol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71817"/>
            <a:ext cx="6500857" cy="5152595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65" t="13574" r="25152" b="23290"/>
          <a:stretch>
            <a:fillRect/>
          </a:stretch>
        </p:blipFill>
        <p:spPr bwMode="auto">
          <a:xfrm>
            <a:off x="395536" y="836712"/>
            <a:ext cx="8274578" cy="50920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 схилі літ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C:\Users\USER\Desktop\Демонстрації\Чайковський_Микола_Андрій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70758"/>
            <a:ext cx="3857652" cy="5433312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Україна - Тарас Петриненко (with subtitles of Ukrainian lyric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емонстрації\Чайковський_Микола_Андрій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612" y="240450"/>
            <a:ext cx="4572404" cy="644000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Будинок, в якому народився М.Чайковський</a:t>
            </a:r>
            <a:endParaRPr lang="uk-UA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5" name="Picture 3" descr="C:\Users\USER\Desktop\68331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00200"/>
            <a:ext cx="6393125" cy="490063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Андрій Якович Чайковський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chaykovskyy-andriy-iakovych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389549" cy="4703202"/>
          </a:xfrm>
          <a:prstGeom prst="roundRect">
            <a:avLst/>
          </a:prstGeom>
          <a:noFill/>
        </p:spPr>
      </p:pic>
      <p:pic>
        <p:nvPicPr>
          <p:cNvPr id="4099" name="Picture 3" descr="C:\Users\USER\Desktop\1b0a75f5d08b.jpg"/>
          <p:cNvPicPr>
            <a:picLocks noChangeAspect="1" noChangeArrowheads="1"/>
          </p:cNvPicPr>
          <p:nvPr/>
        </p:nvPicPr>
        <p:blipFill>
          <a:blip r:embed="rId3" cstate="print"/>
          <a:srcRect l="8203" r="12109"/>
          <a:stretch>
            <a:fillRect/>
          </a:stretch>
        </p:blipFill>
        <p:spPr bwMode="auto">
          <a:xfrm>
            <a:off x="3768286" y="2143116"/>
            <a:ext cx="5161432" cy="364333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Монастир у </a:t>
            </a:r>
            <a:r>
              <a:rPr lang="uk-UA" sz="5400" b="1" i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Краснопущі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USER\Desktop\Monastirsykiy korpu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1819" y="1600199"/>
            <a:ext cx="6636329" cy="4977247"/>
          </a:xfrm>
          <a:prstGeom prst="roundRect">
            <a:avLst/>
          </a:prstGeom>
          <a:noFill/>
        </p:spPr>
      </p:pic>
      <p:pic>
        <p:nvPicPr>
          <p:cNvPr id="4" name="КОЛИСК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67936" y="6281936"/>
            <a:ext cx="324544" cy="32454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Будинок новозбудованої гімназії, де вчився М.Чайковський</a:t>
            </a:r>
            <a:endParaRPr lang="uk-UA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C:\Users\USER\Desktop\бережанська гімназі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258917" cy="4829196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Хор товариства «Боян»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Users\USER\Desktop\Демонстрації\хор боя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84" y="2143116"/>
            <a:ext cx="8349671" cy="3429023"/>
          </a:xfrm>
          <a:prstGeom prst="roundRect">
            <a:avLst/>
          </a:prstGeom>
          <a:noFill/>
        </p:spPr>
      </p:pic>
      <p:pic>
        <p:nvPicPr>
          <p:cNvPr id="4" name="ОЙ НАСТУПАЛА ТА ЧОРНА ХМ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15672" y="6237312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Сучасна хорова капела «Боян»</a:t>
            </a:r>
            <a:endParaRPr lang="uk-UA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C:\Users\USER\Desktop\Демонстрації\progamka_09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52591"/>
            <a:ext cx="7225851" cy="4976805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77</Words>
  <Application>Microsoft Office PowerPoint</Application>
  <PresentationFormat>Экран (4:3)</PresentationFormat>
  <Paragraphs>20</Paragraphs>
  <Slides>24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Микола Чайковський   учений , математик, вихователь, громадянин </vt:lpstr>
      <vt:lpstr>Бережанська ратуша</vt:lpstr>
      <vt:lpstr>Слайд 3</vt:lpstr>
      <vt:lpstr>Будинок, в якому народився М.Чайковський</vt:lpstr>
      <vt:lpstr>Андрій Якович Чайковський  </vt:lpstr>
      <vt:lpstr>Монастир у Краснопущі</vt:lpstr>
      <vt:lpstr>Будинок новозбудованої гімназії, де вчився М.Чайковський</vt:lpstr>
      <vt:lpstr>Хор товариства «Боян»</vt:lpstr>
      <vt:lpstr>Сучасна хорова капела «Боян»</vt:lpstr>
      <vt:lpstr>Андрій Чайковський у бібліотеці</vt:lpstr>
      <vt:lpstr>Слайд 11</vt:lpstr>
      <vt:lpstr>Іван Пулюй та Іван Горбачевський</vt:lpstr>
      <vt:lpstr>Кам’янець-Подільський університет</vt:lpstr>
      <vt:lpstr>Микола Чайковський з сім’єю</vt:lpstr>
      <vt:lpstr>Одеса</vt:lpstr>
      <vt:lpstr>Такий він ГУЛАГ</vt:lpstr>
      <vt:lpstr>Слайд 17</vt:lpstr>
      <vt:lpstr>Будівництво «Біломорканалу»</vt:lpstr>
      <vt:lpstr>Микола Чайковський в таборі ББК</vt:lpstr>
      <vt:lpstr>Слайд 20</vt:lpstr>
      <vt:lpstr>Львівський університет</vt:lpstr>
      <vt:lpstr>Слайд 22</vt:lpstr>
      <vt:lpstr>На схилі літ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Чайковський – вчений  математик, вихователь, громадянин </dc:title>
  <dc:creator>USER</dc:creator>
  <cp:lastModifiedBy>Пользователь Windows</cp:lastModifiedBy>
  <cp:revision>8</cp:revision>
  <dcterms:created xsi:type="dcterms:W3CDTF">2017-01-17T15:16:17Z</dcterms:created>
  <dcterms:modified xsi:type="dcterms:W3CDTF">2020-02-05T22:48:28Z</dcterms:modified>
</cp:coreProperties>
</file>