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99FF"/>
    <a:srgbClr val="006600"/>
    <a:srgbClr val="008000"/>
    <a:srgbClr val="003300"/>
    <a:srgbClr val="A05E40"/>
    <a:srgbClr val="8D535D"/>
    <a:srgbClr val="D7555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7" autoAdjust="0"/>
    <p:restoredTop sz="94574" autoAdjust="0"/>
  </p:normalViewPr>
  <p:slideViewPr>
    <p:cSldViewPr>
      <p:cViewPr>
        <p:scale>
          <a:sx n="70" d="100"/>
          <a:sy n="70" d="100"/>
        </p:scale>
        <p:origin x="-13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A797E-4C19-4E82-9050-104641CF794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5BF32B2-E3D1-4C64-974D-D9F711A9C918}">
      <dgm:prSet phldrT="[Текст]" custT="1"/>
      <dgm:spPr>
        <a:gradFill flip="none" rotWithShape="0">
          <a:gsLst>
            <a:gs pos="0">
              <a:schemeClr val="accent3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3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3">
                <a:lumMod val="40000"/>
                <a:lumOff val="60000"/>
                <a:shade val="100000"/>
                <a:satMod val="115000"/>
              </a:schemeClr>
            </a:gs>
          </a:gsLst>
          <a:lin ang="10800000" scaled="1"/>
          <a:tileRect/>
        </a:gradFill>
      </dgm:spPr>
      <dgm:t>
        <a:bodyPr/>
        <a:lstStyle/>
        <a:p>
          <a:pPr algn="l">
            <a:lnSpc>
              <a:spcPct val="100000"/>
            </a:lnSpc>
          </a:pPr>
          <a:r>
            <a:rPr lang="uk-UA" sz="24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Дитинство має бути світлим, щасливим, пам’ятним.</a:t>
          </a:r>
        </a:p>
        <a:p>
          <a:pPr algn="r">
            <a:lnSpc>
              <a:spcPct val="100000"/>
            </a:lnSpc>
          </a:pPr>
          <a:r>
            <a:rPr lang="uk-UA" sz="2400" i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В.О.  Сухомлинський</a:t>
          </a:r>
          <a:endParaRPr lang="uk-UA" sz="2400" i="1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65BE61D-622A-44EA-979B-EC849C028273}" type="parTrans" cxnId="{6E9ED48D-E7D2-4AD1-B3A4-E007BA19721D}">
      <dgm:prSet/>
      <dgm:spPr/>
      <dgm:t>
        <a:bodyPr/>
        <a:lstStyle/>
        <a:p>
          <a:endParaRPr lang="uk-UA"/>
        </a:p>
      </dgm:t>
    </dgm:pt>
    <dgm:pt modelId="{FAD3FF74-725E-4425-BD84-27B296D7AD7C}" type="sibTrans" cxnId="{6E9ED48D-E7D2-4AD1-B3A4-E007BA19721D}">
      <dgm:prSet/>
      <dgm:spPr/>
      <dgm:t>
        <a:bodyPr/>
        <a:lstStyle/>
        <a:p>
          <a:endParaRPr lang="uk-UA"/>
        </a:p>
      </dgm:t>
    </dgm:pt>
    <dgm:pt modelId="{1D39412C-9FAF-45C8-B358-88594A2A1937}">
      <dgm:prSet phldrT="[Текст]" custT="1"/>
      <dgm:spPr>
        <a:gradFill flip="none" rotWithShape="0">
          <a:gsLst>
            <a:gs pos="0">
              <a:schemeClr val="accent3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3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3">
                <a:lumMod val="40000"/>
                <a:lumOff val="60000"/>
                <a:shade val="100000"/>
                <a:satMod val="115000"/>
              </a:schemeClr>
            </a:gs>
          </a:gsLst>
          <a:lin ang="10800000" scaled="1"/>
          <a:tileRect/>
        </a:gradFill>
      </dgm:spPr>
      <dgm:t>
        <a:bodyPr/>
        <a:lstStyle/>
        <a:p>
          <a:pPr algn="l">
            <a:lnSpc>
              <a:spcPct val="90000"/>
            </a:lnSpc>
          </a:pPr>
          <a:r>
            <a:rPr lang="uk-UA" sz="24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Будьте не тільки слухачем, споживачем музики дитинства, але і її творцем – композитором.</a:t>
          </a:r>
        </a:p>
        <a:p>
          <a:pPr algn="r">
            <a:lnSpc>
              <a:spcPct val="90000"/>
            </a:lnSpc>
          </a:pPr>
          <a:r>
            <a:rPr lang="uk-UA" sz="2400" i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В.О.  Сухомлинський</a:t>
          </a:r>
        </a:p>
      </dgm:t>
    </dgm:pt>
    <dgm:pt modelId="{9D45FD1D-EB0A-4FB4-A004-B787FFBAAD2F}" type="parTrans" cxnId="{C4BFE077-724F-4439-A382-77C91AF51BEA}">
      <dgm:prSet/>
      <dgm:spPr/>
      <dgm:t>
        <a:bodyPr/>
        <a:lstStyle/>
        <a:p>
          <a:endParaRPr lang="uk-UA"/>
        </a:p>
      </dgm:t>
    </dgm:pt>
    <dgm:pt modelId="{426F5154-88CB-4072-96E6-B89D449548A7}" type="sibTrans" cxnId="{C4BFE077-724F-4439-A382-77C91AF51BEA}">
      <dgm:prSet/>
      <dgm:spPr/>
      <dgm:t>
        <a:bodyPr/>
        <a:lstStyle/>
        <a:p>
          <a:endParaRPr lang="uk-UA"/>
        </a:p>
      </dgm:t>
    </dgm:pt>
    <dgm:pt modelId="{F67AA212-8D37-45F8-B205-EB46B6DD6E6E}">
      <dgm:prSet custT="1"/>
      <dgm:spPr>
        <a:gradFill flip="none" rotWithShape="1">
          <a:gsLst>
            <a:gs pos="0">
              <a:schemeClr val="accent3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3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3">
                <a:lumMod val="40000"/>
                <a:lumOff val="60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uk-UA" sz="24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Школа – дім радості.</a:t>
          </a:r>
        </a:p>
        <a:p>
          <a:pPr algn="r"/>
          <a:r>
            <a:rPr lang="uk-UA" sz="2400" i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В.О.  Сухомлинський</a:t>
          </a:r>
          <a:endParaRPr lang="uk-UA" sz="2400" i="1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4860A14-1D67-4081-B804-7527402052EE}" type="parTrans" cxnId="{662F85B7-A69C-4A20-94DE-EB06AD96DBE8}">
      <dgm:prSet/>
      <dgm:spPr/>
      <dgm:t>
        <a:bodyPr/>
        <a:lstStyle/>
        <a:p>
          <a:endParaRPr lang="uk-UA"/>
        </a:p>
      </dgm:t>
    </dgm:pt>
    <dgm:pt modelId="{F44A816E-9C24-4528-B706-53919DE7168C}" type="sibTrans" cxnId="{662F85B7-A69C-4A20-94DE-EB06AD96DBE8}">
      <dgm:prSet/>
      <dgm:spPr/>
      <dgm:t>
        <a:bodyPr/>
        <a:lstStyle/>
        <a:p>
          <a:endParaRPr lang="uk-UA"/>
        </a:p>
      </dgm:t>
    </dgm:pt>
    <dgm:pt modelId="{35DE1110-7453-42D9-94BC-8A46187CB3EF}">
      <dgm:prSet phldrT="[Текст]" custT="1"/>
      <dgm:spPr>
        <a:gradFill flip="none" rotWithShape="0">
          <a:gsLst>
            <a:gs pos="0">
              <a:schemeClr val="accent3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3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3">
                <a:lumMod val="40000"/>
                <a:lumOff val="60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>
            <a:lnSpc>
              <a:spcPct val="100000"/>
            </a:lnSpc>
          </a:pPr>
          <a:r>
            <a:rPr lang="uk-UA" sz="24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Педагогіка повинна стати наукою для всіх – і для вчителів, і для батьків.</a:t>
          </a:r>
        </a:p>
        <a:p>
          <a:pPr algn="r">
            <a:lnSpc>
              <a:spcPct val="100000"/>
            </a:lnSpc>
          </a:pPr>
          <a:r>
            <a:rPr lang="uk-UA" sz="2400" i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В.О.  Сухомлинський</a:t>
          </a:r>
          <a:endParaRPr lang="uk-UA" sz="2400" i="1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91055D6-0774-42DC-AD90-DB0B00B784FC}" type="sibTrans" cxnId="{09242C6C-62E3-485D-812D-566D0DF7A999}">
      <dgm:prSet/>
      <dgm:spPr/>
      <dgm:t>
        <a:bodyPr/>
        <a:lstStyle/>
        <a:p>
          <a:endParaRPr lang="uk-UA"/>
        </a:p>
      </dgm:t>
    </dgm:pt>
    <dgm:pt modelId="{D1EE1E22-8641-4E6A-BC28-0A3C34F83181}" type="parTrans" cxnId="{09242C6C-62E3-485D-812D-566D0DF7A999}">
      <dgm:prSet/>
      <dgm:spPr/>
      <dgm:t>
        <a:bodyPr/>
        <a:lstStyle/>
        <a:p>
          <a:endParaRPr lang="uk-UA"/>
        </a:p>
      </dgm:t>
    </dgm:pt>
    <dgm:pt modelId="{CB6D1391-3B58-4F21-8893-5F3ADAC6BCE1}" type="pres">
      <dgm:prSet presAssocID="{AFEA797E-4C19-4E82-9050-104641CF794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6291086-3522-4CE0-A5D7-F79ED47C0650}" type="pres">
      <dgm:prSet presAssocID="{C5BF32B2-E3D1-4C64-974D-D9F711A9C918}" presName="parentLin" presStyleCnt="0"/>
      <dgm:spPr/>
    </dgm:pt>
    <dgm:pt modelId="{134E7190-A496-4BE1-86B1-925B3CEA496D}" type="pres">
      <dgm:prSet presAssocID="{C5BF32B2-E3D1-4C64-974D-D9F711A9C918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5ECEE5A5-26CA-4ED1-A927-CAE497E67F53}" type="pres">
      <dgm:prSet presAssocID="{C5BF32B2-E3D1-4C64-974D-D9F711A9C918}" presName="parentText" presStyleLbl="node1" presStyleIdx="0" presStyleCnt="4" custScaleX="142857" custScaleY="15406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1535BE-C521-4E37-BE22-C23DAD8C9D37}" type="pres">
      <dgm:prSet presAssocID="{C5BF32B2-E3D1-4C64-974D-D9F711A9C918}" presName="negativeSpace" presStyleCnt="0"/>
      <dgm:spPr/>
    </dgm:pt>
    <dgm:pt modelId="{43C2BBD0-3DDE-459B-80F5-16ADB20B8BD5}" type="pres">
      <dgm:prSet presAssocID="{C5BF32B2-E3D1-4C64-974D-D9F711A9C918}" presName="childText" presStyleLbl="conFgAcc1" presStyleIdx="0" presStyleCnt="4">
        <dgm:presLayoutVars>
          <dgm:bulletEnabled val="1"/>
        </dgm:presLayoutVars>
      </dgm:prSet>
      <dgm:spPr>
        <a:ln>
          <a:solidFill>
            <a:schemeClr val="accent3">
              <a:lumMod val="40000"/>
              <a:lumOff val="60000"/>
            </a:schemeClr>
          </a:solidFill>
        </a:ln>
      </dgm:spPr>
    </dgm:pt>
    <dgm:pt modelId="{F5940B82-68CC-4B00-99E6-4536A7180DCA}" type="pres">
      <dgm:prSet presAssocID="{FAD3FF74-725E-4425-BD84-27B296D7AD7C}" presName="spaceBetweenRectangles" presStyleCnt="0"/>
      <dgm:spPr/>
    </dgm:pt>
    <dgm:pt modelId="{C718E662-D726-471B-9DDF-D58CE490884B}" type="pres">
      <dgm:prSet presAssocID="{F67AA212-8D37-45F8-B205-EB46B6DD6E6E}" presName="parentLin" presStyleCnt="0"/>
      <dgm:spPr/>
    </dgm:pt>
    <dgm:pt modelId="{4078D03A-0A82-4B7C-9B8F-85BD0D63056E}" type="pres">
      <dgm:prSet presAssocID="{F67AA212-8D37-45F8-B205-EB46B6DD6E6E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7A9F1455-15B1-4A52-B4A1-291897F2BA17}" type="pres">
      <dgm:prSet presAssocID="{F67AA212-8D37-45F8-B205-EB46B6DD6E6E}" presName="parentText" presStyleLbl="node1" presStyleIdx="1" presStyleCnt="4" custScaleX="142857" custScaleY="130363" custLinFactNeighborX="-14718" custLinFactNeighborY="1398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F21B56-F48B-4E13-B679-8B94EFAA9A8A}" type="pres">
      <dgm:prSet presAssocID="{F67AA212-8D37-45F8-B205-EB46B6DD6E6E}" presName="negativeSpace" presStyleCnt="0"/>
      <dgm:spPr/>
    </dgm:pt>
    <dgm:pt modelId="{34EED28E-7DE7-4FF2-82E1-12BDD846FCDE}" type="pres">
      <dgm:prSet presAssocID="{F67AA212-8D37-45F8-B205-EB46B6DD6E6E}" presName="childText" presStyleLbl="conFgAcc1" presStyleIdx="1" presStyleCnt="4">
        <dgm:presLayoutVars>
          <dgm:bulletEnabled val="1"/>
        </dgm:presLayoutVars>
      </dgm:prSet>
      <dgm:spPr>
        <a:ln>
          <a:solidFill>
            <a:schemeClr val="accent3">
              <a:lumMod val="40000"/>
              <a:lumOff val="60000"/>
            </a:schemeClr>
          </a:solidFill>
        </a:ln>
      </dgm:spPr>
    </dgm:pt>
    <dgm:pt modelId="{6FA49A8B-EDAC-4BDE-BA4B-AD341FAB7A00}" type="pres">
      <dgm:prSet presAssocID="{F44A816E-9C24-4528-B706-53919DE7168C}" presName="spaceBetweenRectangles" presStyleCnt="0"/>
      <dgm:spPr/>
    </dgm:pt>
    <dgm:pt modelId="{CCAEB328-00B1-4ED8-951A-89D47DBA78F8}" type="pres">
      <dgm:prSet presAssocID="{1D39412C-9FAF-45C8-B358-88594A2A1937}" presName="parentLin" presStyleCnt="0"/>
      <dgm:spPr/>
    </dgm:pt>
    <dgm:pt modelId="{C91F26C3-7C98-4C62-B512-CFDE75E44973}" type="pres">
      <dgm:prSet presAssocID="{1D39412C-9FAF-45C8-B358-88594A2A1937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3681B548-FE1F-41B7-BC0C-04EEF5B9F185}" type="pres">
      <dgm:prSet presAssocID="{1D39412C-9FAF-45C8-B358-88594A2A1937}" presName="parentText" presStyleLbl="node1" presStyleIdx="2" presStyleCnt="4" custScaleX="142857" custScaleY="15644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56F4AC8-BFB1-4321-9995-2AC40F315DD3}" type="pres">
      <dgm:prSet presAssocID="{1D39412C-9FAF-45C8-B358-88594A2A1937}" presName="negativeSpace" presStyleCnt="0"/>
      <dgm:spPr/>
    </dgm:pt>
    <dgm:pt modelId="{25540329-4525-448F-8E9C-065E03867392}" type="pres">
      <dgm:prSet presAssocID="{1D39412C-9FAF-45C8-B358-88594A2A1937}" presName="childText" presStyleLbl="conFgAcc1" presStyleIdx="2" presStyleCnt="4">
        <dgm:presLayoutVars>
          <dgm:bulletEnabled val="1"/>
        </dgm:presLayoutVars>
      </dgm:prSet>
      <dgm:spPr>
        <a:ln>
          <a:solidFill>
            <a:schemeClr val="accent3">
              <a:lumMod val="40000"/>
              <a:lumOff val="60000"/>
            </a:schemeClr>
          </a:solidFill>
        </a:ln>
      </dgm:spPr>
    </dgm:pt>
    <dgm:pt modelId="{07F4412B-9447-4CC2-968F-7D45AF901EA2}" type="pres">
      <dgm:prSet presAssocID="{426F5154-88CB-4072-96E6-B89D449548A7}" presName="spaceBetweenRectangles" presStyleCnt="0"/>
      <dgm:spPr/>
    </dgm:pt>
    <dgm:pt modelId="{17CE1E3B-9296-4C33-A29B-80F29E66AD79}" type="pres">
      <dgm:prSet presAssocID="{35DE1110-7453-42D9-94BC-8A46187CB3EF}" presName="parentLin" presStyleCnt="0"/>
      <dgm:spPr/>
    </dgm:pt>
    <dgm:pt modelId="{36FAD3AA-CC41-44A5-8F94-084FD65FFEEA}" type="pres">
      <dgm:prSet presAssocID="{35DE1110-7453-42D9-94BC-8A46187CB3EF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8C869A4E-171C-489A-B837-7B7E73F653B5}" type="pres">
      <dgm:prSet presAssocID="{35DE1110-7453-42D9-94BC-8A46187CB3EF}" presName="parentText" presStyleLbl="node1" presStyleIdx="3" presStyleCnt="4" custScaleX="142857" custScaleY="14951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D5CD6E-3FB3-4BE4-8C4B-6B39BFAADB57}" type="pres">
      <dgm:prSet presAssocID="{35DE1110-7453-42D9-94BC-8A46187CB3EF}" presName="negativeSpace" presStyleCnt="0"/>
      <dgm:spPr/>
    </dgm:pt>
    <dgm:pt modelId="{BA6AECF0-961D-4DD2-AEA5-6B221CCF751D}" type="pres">
      <dgm:prSet presAssocID="{35DE1110-7453-42D9-94BC-8A46187CB3EF}" presName="childText" presStyleLbl="conFgAcc1" presStyleIdx="3" presStyleCnt="4">
        <dgm:presLayoutVars>
          <dgm:bulletEnabled val="1"/>
        </dgm:presLayoutVars>
      </dgm:prSet>
      <dgm:spPr>
        <a:ln>
          <a:solidFill>
            <a:schemeClr val="accent3">
              <a:lumMod val="40000"/>
              <a:lumOff val="60000"/>
            </a:schemeClr>
          </a:solidFill>
        </a:ln>
      </dgm:spPr>
    </dgm:pt>
  </dgm:ptLst>
  <dgm:cxnLst>
    <dgm:cxn modelId="{B5ED747C-41BB-427A-9E21-A7DD760D683A}" type="presOf" srcId="{35DE1110-7453-42D9-94BC-8A46187CB3EF}" destId="{36FAD3AA-CC41-44A5-8F94-084FD65FFEEA}" srcOrd="0" destOrd="0" presId="urn:microsoft.com/office/officeart/2005/8/layout/list1"/>
    <dgm:cxn modelId="{D20810A2-80C6-43A8-8DC8-47FF71615430}" type="presOf" srcId="{1D39412C-9FAF-45C8-B358-88594A2A1937}" destId="{C91F26C3-7C98-4C62-B512-CFDE75E44973}" srcOrd="0" destOrd="0" presId="urn:microsoft.com/office/officeart/2005/8/layout/list1"/>
    <dgm:cxn modelId="{662F85B7-A69C-4A20-94DE-EB06AD96DBE8}" srcId="{AFEA797E-4C19-4E82-9050-104641CF7949}" destId="{F67AA212-8D37-45F8-B205-EB46B6DD6E6E}" srcOrd="1" destOrd="0" parTransId="{F4860A14-1D67-4081-B804-7527402052EE}" sibTransId="{F44A816E-9C24-4528-B706-53919DE7168C}"/>
    <dgm:cxn modelId="{6E9ED48D-E7D2-4AD1-B3A4-E007BA19721D}" srcId="{AFEA797E-4C19-4E82-9050-104641CF7949}" destId="{C5BF32B2-E3D1-4C64-974D-D9F711A9C918}" srcOrd="0" destOrd="0" parTransId="{565BE61D-622A-44EA-979B-EC849C028273}" sibTransId="{FAD3FF74-725E-4425-BD84-27B296D7AD7C}"/>
    <dgm:cxn modelId="{3D72554E-CAF1-49E2-B6B4-9C3FD548F6A4}" type="presOf" srcId="{35DE1110-7453-42D9-94BC-8A46187CB3EF}" destId="{8C869A4E-171C-489A-B837-7B7E73F653B5}" srcOrd="1" destOrd="0" presId="urn:microsoft.com/office/officeart/2005/8/layout/list1"/>
    <dgm:cxn modelId="{3C09D5D9-821D-4AC9-9967-BC7D66CAD411}" type="presOf" srcId="{C5BF32B2-E3D1-4C64-974D-D9F711A9C918}" destId="{5ECEE5A5-26CA-4ED1-A927-CAE497E67F53}" srcOrd="1" destOrd="0" presId="urn:microsoft.com/office/officeart/2005/8/layout/list1"/>
    <dgm:cxn modelId="{35067692-0D6C-4FA8-9AAC-C74945788A99}" type="presOf" srcId="{F67AA212-8D37-45F8-B205-EB46B6DD6E6E}" destId="{4078D03A-0A82-4B7C-9B8F-85BD0D63056E}" srcOrd="0" destOrd="0" presId="urn:microsoft.com/office/officeart/2005/8/layout/list1"/>
    <dgm:cxn modelId="{09242C6C-62E3-485D-812D-566D0DF7A999}" srcId="{AFEA797E-4C19-4E82-9050-104641CF7949}" destId="{35DE1110-7453-42D9-94BC-8A46187CB3EF}" srcOrd="3" destOrd="0" parTransId="{D1EE1E22-8641-4E6A-BC28-0A3C34F83181}" sibTransId="{F91055D6-0774-42DC-AD90-DB0B00B784FC}"/>
    <dgm:cxn modelId="{229FCE8C-60CC-41C2-A546-62294488D5BD}" type="presOf" srcId="{1D39412C-9FAF-45C8-B358-88594A2A1937}" destId="{3681B548-FE1F-41B7-BC0C-04EEF5B9F185}" srcOrd="1" destOrd="0" presId="urn:microsoft.com/office/officeart/2005/8/layout/list1"/>
    <dgm:cxn modelId="{6C759BE1-2689-4DA3-ABDE-204C3A509F97}" type="presOf" srcId="{C5BF32B2-E3D1-4C64-974D-D9F711A9C918}" destId="{134E7190-A496-4BE1-86B1-925B3CEA496D}" srcOrd="0" destOrd="0" presId="urn:microsoft.com/office/officeart/2005/8/layout/list1"/>
    <dgm:cxn modelId="{C4BFE077-724F-4439-A382-77C91AF51BEA}" srcId="{AFEA797E-4C19-4E82-9050-104641CF7949}" destId="{1D39412C-9FAF-45C8-B358-88594A2A1937}" srcOrd="2" destOrd="0" parTransId="{9D45FD1D-EB0A-4FB4-A004-B787FFBAAD2F}" sibTransId="{426F5154-88CB-4072-96E6-B89D449548A7}"/>
    <dgm:cxn modelId="{759C9044-BCFE-42AC-B65A-C321C2BA77FB}" type="presOf" srcId="{AFEA797E-4C19-4E82-9050-104641CF7949}" destId="{CB6D1391-3B58-4F21-8893-5F3ADAC6BCE1}" srcOrd="0" destOrd="0" presId="urn:microsoft.com/office/officeart/2005/8/layout/list1"/>
    <dgm:cxn modelId="{5DE5C340-8F8E-47F8-AC23-9DED506A9A6B}" type="presOf" srcId="{F67AA212-8D37-45F8-B205-EB46B6DD6E6E}" destId="{7A9F1455-15B1-4A52-B4A1-291897F2BA17}" srcOrd="1" destOrd="0" presId="urn:microsoft.com/office/officeart/2005/8/layout/list1"/>
    <dgm:cxn modelId="{6D2953AD-B20D-43F6-92A1-EE10D220AC82}" type="presParOf" srcId="{CB6D1391-3B58-4F21-8893-5F3ADAC6BCE1}" destId="{F6291086-3522-4CE0-A5D7-F79ED47C0650}" srcOrd="0" destOrd="0" presId="urn:microsoft.com/office/officeart/2005/8/layout/list1"/>
    <dgm:cxn modelId="{A7949AFB-1E89-4D6A-AC4B-DF1F8BA4B03F}" type="presParOf" srcId="{F6291086-3522-4CE0-A5D7-F79ED47C0650}" destId="{134E7190-A496-4BE1-86B1-925B3CEA496D}" srcOrd="0" destOrd="0" presId="urn:microsoft.com/office/officeart/2005/8/layout/list1"/>
    <dgm:cxn modelId="{6E700A3E-B24C-4C43-9A95-7916F14D00D5}" type="presParOf" srcId="{F6291086-3522-4CE0-A5D7-F79ED47C0650}" destId="{5ECEE5A5-26CA-4ED1-A927-CAE497E67F53}" srcOrd="1" destOrd="0" presId="urn:microsoft.com/office/officeart/2005/8/layout/list1"/>
    <dgm:cxn modelId="{C7CC12C2-9D3B-458D-880D-E9052C03CE1D}" type="presParOf" srcId="{CB6D1391-3B58-4F21-8893-5F3ADAC6BCE1}" destId="{E11535BE-C521-4E37-BE22-C23DAD8C9D37}" srcOrd="1" destOrd="0" presId="urn:microsoft.com/office/officeart/2005/8/layout/list1"/>
    <dgm:cxn modelId="{B1133EEC-604C-41D9-9BEB-4798F1337AB4}" type="presParOf" srcId="{CB6D1391-3B58-4F21-8893-5F3ADAC6BCE1}" destId="{43C2BBD0-3DDE-459B-80F5-16ADB20B8BD5}" srcOrd="2" destOrd="0" presId="urn:microsoft.com/office/officeart/2005/8/layout/list1"/>
    <dgm:cxn modelId="{09CAF4FF-5895-4C54-942A-84769D1E3C1F}" type="presParOf" srcId="{CB6D1391-3B58-4F21-8893-5F3ADAC6BCE1}" destId="{F5940B82-68CC-4B00-99E6-4536A7180DCA}" srcOrd="3" destOrd="0" presId="urn:microsoft.com/office/officeart/2005/8/layout/list1"/>
    <dgm:cxn modelId="{8EB5B1DD-751D-45C2-BCF5-5F69D532AD60}" type="presParOf" srcId="{CB6D1391-3B58-4F21-8893-5F3ADAC6BCE1}" destId="{C718E662-D726-471B-9DDF-D58CE490884B}" srcOrd="4" destOrd="0" presId="urn:microsoft.com/office/officeart/2005/8/layout/list1"/>
    <dgm:cxn modelId="{4E774819-29F2-4195-9D38-0659AA218E39}" type="presParOf" srcId="{C718E662-D726-471B-9DDF-D58CE490884B}" destId="{4078D03A-0A82-4B7C-9B8F-85BD0D63056E}" srcOrd="0" destOrd="0" presId="urn:microsoft.com/office/officeart/2005/8/layout/list1"/>
    <dgm:cxn modelId="{1A72B45C-4766-4E5E-86BA-F0F8484016D7}" type="presParOf" srcId="{C718E662-D726-471B-9DDF-D58CE490884B}" destId="{7A9F1455-15B1-4A52-B4A1-291897F2BA17}" srcOrd="1" destOrd="0" presId="urn:microsoft.com/office/officeart/2005/8/layout/list1"/>
    <dgm:cxn modelId="{EEED8976-66F3-489E-9B62-C1C02679F91E}" type="presParOf" srcId="{CB6D1391-3B58-4F21-8893-5F3ADAC6BCE1}" destId="{FBF21B56-F48B-4E13-B679-8B94EFAA9A8A}" srcOrd="5" destOrd="0" presId="urn:microsoft.com/office/officeart/2005/8/layout/list1"/>
    <dgm:cxn modelId="{F5A08B16-BEED-4157-8A78-6D0CD1BE0A49}" type="presParOf" srcId="{CB6D1391-3B58-4F21-8893-5F3ADAC6BCE1}" destId="{34EED28E-7DE7-4FF2-82E1-12BDD846FCDE}" srcOrd="6" destOrd="0" presId="urn:microsoft.com/office/officeart/2005/8/layout/list1"/>
    <dgm:cxn modelId="{0395B555-195A-41D6-9FFB-17099CACAFE0}" type="presParOf" srcId="{CB6D1391-3B58-4F21-8893-5F3ADAC6BCE1}" destId="{6FA49A8B-EDAC-4BDE-BA4B-AD341FAB7A00}" srcOrd="7" destOrd="0" presId="urn:microsoft.com/office/officeart/2005/8/layout/list1"/>
    <dgm:cxn modelId="{764FC09E-1270-4760-8957-F5748B02BB51}" type="presParOf" srcId="{CB6D1391-3B58-4F21-8893-5F3ADAC6BCE1}" destId="{CCAEB328-00B1-4ED8-951A-89D47DBA78F8}" srcOrd="8" destOrd="0" presId="urn:microsoft.com/office/officeart/2005/8/layout/list1"/>
    <dgm:cxn modelId="{88260DDA-95D4-4086-949D-BCA30544FB38}" type="presParOf" srcId="{CCAEB328-00B1-4ED8-951A-89D47DBA78F8}" destId="{C91F26C3-7C98-4C62-B512-CFDE75E44973}" srcOrd="0" destOrd="0" presId="urn:microsoft.com/office/officeart/2005/8/layout/list1"/>
    <dgm:cxn modelId="{23F97983-2704-4EC5-9484-D027C5E4FC6E}" type="presParOf" srcId="{CCAEB328-00B1-4ED8-951A-89D47DBA78F8}" destId="{3681B548-FE1F-41B7-BC0C-04EEF5B9F185}" srcOrd="1" destOrd="0" presId="urn:microsoft.com/office/officeart/2005/8/layout/list1"/>
    <dgm:cxn modelId="{63FCF63F-76F4-4B9A-B3C6-DF7D472D09CE}" type="presParOf" srcId="{CB6D1391-3B58-4F21-8893-5F3ADAC6BCE1}" destId="{956F4AC8-BFB1-4321-9995-2AC40F315DD3}" srcOrd="9" destOrd="0" presId="urn:microsoft.com/office/officeart/2005/8/layout/list1"/>
    <dgm:cxn modelId="{08FAFAC2-4CF3-4302-AA4D-7A68B43E5FA7}" type="presParOf" srcId="{CB6D1391-3B58-4F21-8893-5F3ADAC6BCE1}" destId="{25540329-4525-448F-8E9C-065E03867392}" srcOrd="10" destOrd="0" presId="urn:microsoft.com/office/officeart/2005/8/layout/list1"/>
    <dgm:cxn modelId="{D1CFF991-4E9E-488B-931E-7E824AEB0553}" type="presParOf" srcId="{CB6D1391-3B58-4F21-8893-5F3ADAC6BCE1}" destId="{07F4412B-9447-4CC2-968F-7D45AF901EA2}" srcOrd="11" destOrd="0" presId="urn:microsoft.com/office/officeart/2005/8/layout/list1"/>
    <dgm:cxn modelId="{B24C56C2-FD58-48E3-ACD4-39C2FEE8CC80}" type="presParOf" srcId="{CB6D1391-3B58-4F21-8893-5F3ADAC6BCE1}" destId="{17CE1E3B-9296-4C33-A29B-80F29E66AD79}" srcOrd="12" destOrd="0" presId="urn:microsoft.com/office/officeart/2005/8/layout/list1"/>
    <dgm:cxn modelId="{CE93430B-291F-4524-A38A-7AEDDE80CA55}" type="presParOf" srcId="{17CE1E3B-9296-4C33-A29B-80F29E66AD79}" destId="{36FAD3AA-CC41-44A5-8F94-084FD65FFEEA}" srcOrd="0" destOrd="0" presId="urn:microsoft.com/office/officeart/2005/8/layout/list1"/>
    <dgm:cxn modelId="{83CC2320-FBFA-4788-A379-082D6B822A11}" type="presParOf" srcId="{17CE1E3B-9296-4C33-A29B-80F29E66AD79}" destId="{8C869A4E-171C-489A-B837-7B7E73F653B5}" srcOrd="1" destOrd="0" presId="urn:microsoft.com/office/officeart/2005/8/layout/list1"/>
    <dgm:cxn modelId="{651489A8-97DD-467D-95B1-74D13CE05902}" type="presParOf" srcId="{CB6D1391-3B58-4F21-8893-5F3ADAC6BCE1}" destId="{E9D5CD6E-3FB3-4BE4-8C4B-6B39BFAADB57}" srcOrd="13" destOrd="0" presId="urn:microsoft.com/office/officeart/2005/8/layout/list1"/>
    <dgm:cxn modelId="{96CC645C-72DA-4D98-BC67-18B7C4FA7972}" type="presParOf" srcId="{CB6D1391-3B58-4F21-8893-5F3ADAC6BCE1}" destId="{BA6AECF0-961D-4DD2-AEA5-6B221CCF751D}" srcOrd="14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C2BBD0-3DDE-459B-80F5-16ADB20B8BD5}">
      <dsp:nvSpPr>
        <dsp:cNvPr id="0" name=""/>
        <dsp:cNvSpPr/>
      </dsp:nvSpPr>
      <dsp:spPr>
        <a:xfrm>
          <a:off x="0" y="875910"/>
          <a:ext cx="709734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EE5A5-26CA-4ED1-A927-CAE497E67F53}">
      <dsp:nvSpPr>
        <dsp:cNvPr id="0" name=""/>
        <dsp:cNvSpPr/>
      </dsp:nvSpPr>
      <dsp:spPr>
        <a:xfrm>
          <a:off x="337886" y="77198"/>
          <a:ext cx="6757714" cy="1182472"/>
        </a:xfrm>
        <a:prstGeom prst="roundRect">
          <a:avLst/>
        </a:prstGeom>
        <a:gradFill flip="none" rotWithShape="0">
          <a:gsLst>
            <a:gs pos="0">
              <a:schemeClr val="accent3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3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3">
                <a:lumMod val="40000"/>
                <a:lumOff val="60000"/>
                <a:shade val="100000"/>
                <a:satMod val="115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784" tIns="0" rIns="187784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Дитинство має бути світлим, щасливим, пам’ятним.</a:t>
          </a:r>
        </a:p>
        <a:p>
          <a:pPr lvl="0" algn="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В.О.  Сухомлинський</a:t>
          </a:r>
          <a:endParaRPr lang="uk-UA" sz="2400" i="1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7886" y="77198"/>
        <a:ext cx="6757714" cy="1182472"/>
      </dsp:txXfrm>
    </dsp:sp>
    <dsp:sp modelId="{34EED28E-7DE7-4FF2-82E1-12BDD846FCDE}">
      <dsp:nvSpPr>
        <dsp:cNvPr id="0" name=""/>
        <dsp:cNvSpPr/>
      </dsp:nvSpPr>
      <dsp:spPr>
        <a:xfrm>
          <a:off x="0" y="2288312"/>
          <a:ext cx="709734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F1455-15B1-4A52-B4A1-291897F2BA17}">
      <dsp:nvSpPr>
        <dsp:cNvPr id="0" name=""/>
        <dsp:cNvSpPr/>
      </dsp:nvSpPr>
      <dsp:spPr>
        <a:xfrm>
          <a:off x="288155" y="1778863"/>
          <a:ext cx="6757714" cy="1000562"/>
        </a:xfrm>
        <a:prstGeom prst="roundRect">
          <a:avLst/>
        </a:prstGeom>
        <a:gradFill flip="none" rotWithShape="1">
          <a:gsLst>
            <a:gs pos="0">
              <a:schemeClr val="accent3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3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3">
                <a:lumMod val="40000"/>
                <a:lumOff val="60000"/>
                <a:shade val="100000"/>
                <a:satMod val="115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784" tIns="0" rIns="18778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Школа – дім радості.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В.О.  Сухомлинський</a:t>
          </a:r>
          <a:endParaRPr lang="uk-UA" sz="2400" i="1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8155" y="1778863"/>
        <a:ext cx="6757714" cy="1000562"/>
      </dsp:txXfrm>
    </dsp:sp>
    <dsp:sp modelId="{25540329-4525-448F-8E9C-065E03867392}">
      <dsp:nvSpPr>
        <dsp:cNvPr id="0" name=""/>
        <dsp:cNvSpPr/>
      </dsp:nvSpPr>
      <dsp:spPr>
        <a:xfrm>
          <a:off x="0" y="3900922"/>
          <a:ext cx="709734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1B548-FE1F-41B7-BC0C-04EEF5B9F185}">
      <dsp:nvSpPr>
        <dsp:cNvPr id="0" name=""/>
        <dsp:cNvSpPr/>
      </dsp:nvSpPr>
      <dsp:spPr>
        <a:xfrm>
          <a:off x="337886" y="3083912"/>
          <a:ext cx="6757714" cy="1200769"/>
        </a:xfrm>
        <a:prstGeom prst="roundRect">
          <a:avLst/>
        </a:prstGeom>
        <a:gradFill flip="none" rotWithShape="0">
          <a:gsLst>
            <a:gs pos="0">
              <a:schemeClr val="accent3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3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3">
                <a:lumMod val="40000"/>
                <a:lumOff val="60000"/>
                <a:shade val="100000"/>
                <a:satMod val="115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784" tIns="0" rIns="18778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Будьте не тільки слухачем, споживачем музики дитинства, але і її творцем – композитором.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В.О.  Сухомлинський</a:t>
          </a:r>
        </a:p>
      </dsp:txBody>
      <dsp:txXfrm>
        <a:off x="337886" y="3083912"/>
        <a:ext cx="6757714" cy="1200769"/>
      </dsp:txXfrm>
    </dsp:sp>
    <dsp:sp modelId="{BA6AECF0-961D-4DD2-AEA5-6B221CCF751D}">
      <dsp:nvSpPr>
        <dsp:cNvPr id="0" name=""/>
        <dsp:cNvSpPr/>
      </dsp:nvSpPr>
      <dsp:spPr>
        <a:xfrm>
          <a:off x="0" y="5460289"/>
          <a:ext cx="709734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69A4E-171C-489A-B837-7B7E73F653B5}">
      <dsp:nvSpPr>
        <dsp:cNvPr id="0" name=""/>
        <dsp:cNvSpPr/>
      </dsp:nvSpPr>
      <dsp:spPr>
        <a:xfrm>
          <a:off x="337886" y="4696522"/>
          <a:ext cx="6757714" cy="1147526"/>
        </a:xfrm>
        <a:prstGeom prst="roundRect">
          <a:avLst/>
        </a:prstGeom>
        <a:gradFill flip="none" rotWithShape="0">
          <a:gsLst>
            <a:gs pos="0">
              <a:schemeClr val="accent3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3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3">
                <a:lumMod val="40000"/>
                <a:lumOff val="60000"/>
                <a:shade val="100000"/>
                <a:satMod val="115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784" tIns="0" rIns="187784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Педагогіка повинна стати наукою для всіх – і для вчителів, і для батьків.</a:t>
          </a:r>
        </a:p>
        <a:p>
          <a:pPr lvl="0" algn="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В.О.  Сухомлинський</a:t>
          </a:r>
          <a:endParaRPr lang="uk-UA" sz="2400" i="1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7886" y="4696522"/>
        <a:ext cx="6757714" cy="11475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&#1060;&#1080;&#1083;&#1100;&#1084;%20&#1079;%20&#1079;&#1072;&#1082;&#1110;&#1085;&#1095;&#1077;&#1085;&#1085;&#1103;&#1084;.wmv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19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1772816"/>
            <a:ext cx="3462052" cy="4616070"/>
          </a:xfrm>
        </p:spPr>
      </p:pic>
      <p:sp>
        <p:nvSpPr>
          <p:cNvPr id="7" name="Прямоугольник 6"/>
          <p:cNvSpPr/>
          <p:nvPr/>
        </p:nvSpPr>
        <p:spPr>
          <a:xfrm>
            <a:off x="827584" y="260648"/>
            <a:ext cx="777686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None/>
            </a:pPr>
            <a:r>
              <a:rPr lang="uk-UA" sz="4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Войцишин </a:t>
            </a:r>
          </a:p>
          <a:p>
            <a:pPr algn="ctr">
              <a:buNone/>
            </a:pPr>
            <a:r>
              <a:rPr lang="uk-UA" sz="4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Марія Іванівна</a:t>
            </a: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755576" y="1772816"/>
            <a:ext cx="4392488" cy="4680520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Вчитель початкових</a:t>
            </a:r>
          </a:p>
          <a:p>
            <a:pPr algn="ctr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класів ЗОШ І-ІІІ ст. </a:t>
            </a:r>
          </a:p>
          <a:p>
            <a:pPr algn="ctr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с. Мильного</a:t>
            </a:r>
          </a:p>
          <a:p>
            <a:pPr algn="ctr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Зборівського р-ну</a:t>
            </a:r>
          </a:p>
          <a:p>
            <a:pPr algn="ctr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Тернопільської обл.</a:t>
            </a:r>
          </a:p>
          <a:p>
            <a:pPr algn="ctr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Освіта вища.</a:t>
            </a:r>
          </a:p>
          <a:p>
            <a:pPr algn="ctr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Стаж роботи 33 роки.</a:t>
            </a:r>
          </a:p>
          <a:p>
            <a:pPr algn="ctr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Спеціаліст вищої категорії,</a:t>
            </a:r>
          </a:p>
          <a:p>
            <a:pPr algn="ctr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старший вчитель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p:transition advTm="1396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88640"/>
            <a:ext cx="870924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uk-UA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– дім радості</a:t>
            </a:r>
          </a:p>
          <a:p>
            <a:pPr lvl="0" algn="r">
              <a:lnSpc>
                <a:spcPct val="100000"/>
              </a:lnSpc>
            </a:pP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В.О.  Сухомлинський</a:t>
            </a:r>
            <a:endParaRPr lang="uk-UA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I:\DCIM\108NIKON\DSCN2131.JPG"/>
          <p:cNvPicPr>
            <a:picLocks noChangeAspect="1" noChangeArrowheads="1"/>
          </p:cNvPicPr>
          <p:nvPr/>
        </p:nvPicPr>
        <p:blipFill>
          <a:blip r:embed="rId3" cstate="print"/>
          <a:srcRect l="14165" t="20103" r="19434" b="19434"/>
          <a:stretch>
            <a:fillRect/>
          </a:stretch>
        </p:blipFill>
        <p:spPr bwMode="auto">
          <a:xfrm>
            <a:off x="1259631" y="1340768"/>
            <a:ext cx="6853619" cy="4680520"/>
          </a:xfrm>
          <a:prstGeom prst="rect">
            <a:avLst/>
          </a:prstGeom>
          <a:noFill/>
        </p:spPr>
      </p:pic>
      <p:pic>
        <p:nvPicPr>
          <p:cNvPr id="1027" name="Picture 3" descr="I:\DCIM\108NIKON\DSCN21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1656" t="28875" r="21251" b="18626"/>
          <a:stretch>
            <a:fillRect/>
          </a:stretch>
        </p:blipFill>
        <p:spPr bwMode="auto">
          <a:xfrm>
            <a:off x="2339752" y="1556792"/>
            <a:ext cx="5742639" cy="3960441"/>
          </a:xfrm>
          <a:prstGeom prst="rect">
            <a:avLst/>
          </a:prstGeom>
          <a:noFill/>
        </p:spPr>
      </p:pic>
      <p:pic>
        <p:nvPicPr>
          <p:cNvPr id="1026" name="Picture 2" descr="D:\мами2\134___09\IMG_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484784"/>
            <a:ext cx="5688632" cy="426647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971600" y="1556792"/>
            <a:ext cx="712879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УКРАЇНА – ЄДИНА КРАЇНА</a:t>
            </a:r>
            <a:endParaRPr lang="uk-UA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835696" y="3933056"/>
            <a:ext cx="5544616" cy="141277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i="1" u="sng" dirty="0" smtClean="0">
                <a:latin typeface="Times New Roman" pitchFamily="18" charset="0"/>
                <a:cs typeface="Times New Roman" pitchFamily="18" charset="0"/>
              </a:rPr>
              <a:t>До кожного уроку я готуюся все життя</a:t>
            </a:r>
            <a:endParaRPr lang="uk-UA" sz="2400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52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7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9512" y="188640"/>
            <a:ext cx="8754176" cy="1040904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000" u="sng" dirty="0" smtClean="0">
                <a:latin typeface="Times New Roman" pitchFamily="18" charset="0"/>
                <a:cs typeface="Times New Roman" pitchFamily="18" charset="0"/>
              </a:rPr>
              <a:t>Урок читання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 тему: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«Що таке Батьківщина?»</a:t>
            </a:r>
            <a:endParaRPr lang="uk-UA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(А. Костецький </a:t>
            </a:r>
            <a:r>
              <a:rPr lang="uk-UA" sz="2000" i="1" u="sng" dirty="0" smtClean="0">
                <a:latin typeface="Times New Roman" pitchFamily="18" charset="0"/>
                <a:cs typeface="Times New Roman" pitchFamily="18" charset="0"/>
              </a:rPr>
              <a:t>«Батьківщина»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, В.О. Сухомлинський </a:t>
            </a:r>
            <a:r>
              <a:rPr lang="uk-UA" sz="2000" i="1" u="sng" dirty="0" smtClean="0">
                <a:latin typeface="Times New Roman" pitchFamily="18" charset="0"/>
                <a:cs typeface="Times New Roman" pitchFamily="18" charset="0"/>
              </a:rPr>
              <a:t>«Дідова колиска»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050" name="Picture 2" descr="I:\DCIM\108NIKON\DSCN21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7406" t="23861" r="20980" b="45607"/>
          <a:stretch>
            <a:fillRect/>
          </a:stretch>
        </p:blipFill>
        <p:spPr bwMode="auto">
          <a:xfrm>
            <a:off x="395536" y="1340768"/>
            <a:ext cx="4032448" cy="2664296"/>
          </a:xfrm>
          <a:prstGeom prst="rect">
            <a:avLst/>
          </a:prstGeom>
          <a:noFill/>
        </p:spPr>
      </p:pic>
      <p:pic>
        <p:nvPicPr>
          <p:cNvPr id="2051" name="Picture 3" descr="I:\DCIM\108NIKON\DSCN2152.JPG"/>
          <p:cNvPicPr>
            <a:picLocks noChangeAspect="1" noChangeArrowheads="1"/>
          </p:cNvPicPr>
          <p:nvPr/>
        </p:nvPicPr>
        <p:blipFill>
          <a:blip r:embed="rId3" cstate="print"/>
          <a:srcRect l="31800" t="58400" r="23400" b="14300"/>
          <a:stretch>
            <a:fillRect/>
          </a:stretch>
        </p:blipFill>
        <p:spPr bwMode="auto">
          <a:xfrm>
            <a:off x="4499992" y="2929443"/>
            <a:ext cx="4320480" cy="3510391"/>
          </a:xfrm>
          <a:prstGeom prst="rect">
            <a:avLst/>
          </a:prstGeom>
          <a:noFill/>
        </p:spPr>
      </p:pic>
    </p:spTree>
  </p:cSld>
  <p:clrMapOvr>
    <a:masterClrMapping/>
  </p:clrMapOvr>
  <p:transition advTm="979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1520" y="188640"/>
            <a:ext cx="8682168" cy="86409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Урок музичного мистецтва у 2-му класі на тему: </a:t>
            </a:r>
          </a:p>
          <a:p>
            <a:pPr algn="ctr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«Музика розповідає»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I:\DCIM\106NIKON\DSCN17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621" y="1268759"/>
            <a:ext cx="7224804" cy="5418603"/>
          </a:xfrm>
          <a:prstGeom prst="rect">
            <a:avLst/>
          </a:prstGeom>
          <a:noFill/>
        </p:spPr>
      </p:pic>
    </p:spTree>
  </p:cSld>
  <p:clrMapOvr>
    <a:masterClrMapping/>
  </p:clrMapOvr>
  <p:transition advTm="9063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 txBox="1">
            <a:spLocks/>
          </p:cNvSpPr>
          <p:nvPr/>
        </p:nvSpPr>
        <p:spPr>
          <a:xfrm>
            <a:off x="251520" y="188640"/>
            <a:ext cx="8682168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Я і Україна. Природознавство.</a:t>
            </a: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Тема уроку: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«Форми земної поверхні» 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I:\DCIM\108NIKON\DSCN21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8671" t="31808" r="33923" b="31443"/>
          <a:stretch>
            <a:fillRect/>
          </a:stretch>
        </p:blipFill>
        <p:spPr bwMode="auto">
          <a:xfrm>
            <a:off x="899592" y="1268760"/>
            <a:ext cx="7344817" cy="5411970"/>
          </a:xfrm>
          <a:prstGeom prst="rect">
            <a:avLst/>
          </a:prstGeom>
          <a:noFill/>
        </p:spPr>
      </p:pic>
    </p:spTree>
  </p:cSld>
  <p:clrMapOvr>
    <a:masterClrMapping/>
  </p:clrMapOvr>
  <p:transition advTm="727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 txBox="1">
            <a:spLocks/>
          </p:cNvSpPr>
          <p:nvPr/>
        </p:nvSpPr>
        <p:spPr>
          <a:xfrm>
            <a:off x="1475656" y="188640"/>
            <a:ext cx="7200800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Уроки просто неба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2987824" y="1412776"/>
            <a:ext cx="4752528" cy="4608512"/>
          </a:xfrm>
          <a:prstGeom prst="verticalScroll">
            <a:avLst/>
          </a:prstGeom>
          <a:solidFill>
            <a:srgbClr val="008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Кожна подорож у природу є уроком мислення, уроком розвитку розуму.</a:t>
            </a:r>
          </a:p>
          <a:p>
            <a:pPr algn="r"/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В.О. Сухомлинський</a:t>
            </a:r>
            <a:endParaRPr lang="uk-UA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ФОТКИ\мама\ліс\IMG_06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7047047" cy="3960440"/>
          </a:xfrm>
          <a:prstGeom prst="rect">
            <a:avLst/>
          </a:prstGeom>
          <a:noFill/>
        </p:spPr>
      </p:pic>
      <p:pic>
        <p:nvPicPr>
          <p:cNvPr id="5123" name="Picture 3" descr="I:\DCIM\108NIKON\DSCN21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8135" t="26558" r="26741" b="20943"/>
          <a:stretch>
            <a:fillRect/>
          </a:stretch>
        </p:blipFill>
        <p:spPr bwMode="auto">
          <a:xfrm>
            <a:off x="2195736" y="1268760"/>
            <a:ext cx="5847052" cy="4176465"/>
          </a:xfrm>
          <a:prstGeom prst="rect">
            <a:avLst/>
          </a:prstGeom>
          <a:noFill/>
        </p:spPr>
      </p:pic>
      <p:pic>
        <p:nvPicPr>
          <p:cNvPr id="5124" name="Picture 4" descr="I:\DCIM\108NIKON\DSCN2144.JPG"/>
          <p:cNvPicPr>
            <a:picLocks noChangeAspect="1" noChangeArrowheads="1"/>
          </p:cNvPicPr>
          <p:nvPr/>
        </p:nvPicPr>
        <p:blipFill>
          <a:blip r:embed="rId5" cstate="print"/>
          <a:srcRect l="39763" t="23750" r="24012" b="14301"/>
          <a:stretch>
            <a:fillRect/>
          </a:stretch>
        </p:blipFill>
        <p:spPr bwMode="auto">
          <a:xfrm>
            <a:off x="3059832" y="980727"/>
            <a:ext cx="4176464" cy="535676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6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88640"/>
            <a:ext cx="8709244" cy="12618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Будьте не тільки слухачем, споживачем музики дитинства, але і її творцем – композитором.</a:t>
            </a:r>
          </a:p>
          <a:p>
            <a:pPr lvl="0" algn="r">
              <a:lnSpc>
                <a:spcPct val="100000"/>
              </a:lnSpc>
            </a:pPr>
            <a:r>
              <a:rPr lang="uk-UA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В.О.  Сухомлинський</a:t>
            </a:r>
            <a:endParaRPr lang="uk-UA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843808" y="2060848"/>
            <a:ext cx="3744416" cy="2520280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Подорожуємо стежками рідного краю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РІЗНЕ\моє\фотовиставка\1.1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628800"/>
            <a:ext cx="5688632" cy="4266474"/>
          </a:xfrm>
          <a:prstGeom prst="rect">
            <a:avLst/>
          </a:prstGeom>
          <a:noFill/>
        </p:spPr>
      </p:pic>
      <p:pic>
        <p:nvPicPr>
          <p:cNvPr id="6147" name="Picture 3" descr="I:\DCIM\108NIKON\DSCN21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32418" t="16363" r="14426" b="33763"/>
          <a:stretch>
            <a:fillRect/>
          </a:stretch>
        </p:blipFill>
        <p:spPr bwMode="auto">
          <a:xfrm rot="5400000">
            <a:off x="4333235" y="2443629"/>
            <a:ext cx="5014034" cy="3528393"/>
          </a:xfrm>
          <a:prstGeom prst="rect">
            <a:avLst/>
          </a:prstGeom>
          <a:noFill/>
        </p:spPr>
      </p:pic>
      <p:pic>
        <p:nvPicPr>
          <p:cNvPr id="6148" name="Picture 4" descr="I:\DCIM\108NIKON\DSCN2151.JPG"/>
          <p:cNvPicPr>
            <a:picLocks noChangeAspect="1" noChangeArrowheads="1"/>
          </p:cNvPicPr>
          <p:nvPr/>
        </p:nvPicPr>
        <p:blipFill>
          <a:blip r:embed="rId6" cstate="print"/>
          <a:srcRect l="20863" t="24800" r="23225" b="23750"/>
          <a:stretch>
            <a:fillRect/>
          </a:stretch>
        </p:blipFill>
        <p:spPr bwMode="auto">
          <a:xfrm>
            <a:off x="1835696" y="1772816"/>
            <a:ext cx="5634259" cy="3888432"/>
          </a:xfrm>
          <a:prstGeom prst="rect">
            <a:avLst/>
          </a:prstGeom>
          <a:noFill/>
        </p:spPr>
      </p:pic>
      <p:pic>
        <p:nvPicPr>
          <p:cNvPr id="6149" name="Picture 5" descr="I:\DCIM\108NIKON\DSCN2159.JPG"/>
          <p:cNvPicPr>
            <a:picLocks noChangeAspect="1" noChangeArrowheads="1"/>
          </p:cNvPicPr>
          <p:nvPr/>
        </p:nvPicPr>
        <p:blipFill>
          <a:blip r:embed="rId7" cstate="print"/>
          <a:srcRect l="20863" t="24800" r="24013" b="23750"/>
          <a:stretch>
            <a:fillRect/>
          </a:stretch>
        </p:blipFill>
        <p:spPr bwMode="auto">
          <a:xfrm>
            <a:off x="2051720" y="1772816"/>
            <a:ext cx="5040560" cy="352839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13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Вшановуємо Кобзаря</a:t>
            </a:r>
            <a:endParaRPr lang="uk-UA" sz="3600" b="1" dirty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D:\Шевченко\Фото Шевченко - ВСІ\DSC_11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556792"/>
            <a:ext cx="6156685" cy="4104456"/>
          </a:xfrm>
          <a:prstGeom prst="rect">
            <a:avLst/>
          </a:prstGeom>
          <a:noFill/>
        </p:spPr>
      </p:pic>
      <p:pic>
        <p:nvPicPr>
          <p:cNvPr id="3074" name="Picture 2" descr="D:\Шевченко\Фото Шевченко - ВСІ\DSC_1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340768"/>
            <a:ext cx="7884368" cy="5256245"/>
          </a:xfrm>
          <a:prstGeom prst="rect">
            <a:avLst/>
          </a:prstGeom>
          <a:noFill/>
        </p:spPr>
      </p:pic>
      <p:pic>
        <p:nvPicPr>
          <p:cNvPr id="3076" name="Picture 4" descr="H:\Безымянны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628800"/>
            <a:ext cx="8554803" cy="480972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1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71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611560" y="476672"/>
            <a:ext cx="8280920" cy="6192688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повинен виявляти «творчість словом» і вчити словесної творчості учнів, щоб вони відчували красу рідної мови, дбали про її чистоту, дбайливо ставилися до слова.</a:t>
            </a:r>
          </a:p>
          <a:p>
            <a:pPr algn="r"/>
            <a:r>
              <a:rPr lang="uk-UA" sz="2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В.О. Сухомлинський</a:t>
            </a:r>
            <a:endParaRPr lang="uk-UA" sz="28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60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Літературна студія</a:t>
            </a:r>
            <a:endParaRPr lang="uk-UA" sz="36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I:\DCIM\107NIKON\DSCN20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104456" cy="3078342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4283968" y="1340768"/>
            <a:ext cx="4248472" cy="1656184"/>
          </a:xfrm>
          <a:prstGeom prst="rightArrow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 Футрик</a:t>
            </a:r>
          </a:p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Казка про метелика</a:t>
            </a:r>
            <a:endPara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I:\DCIM\107NIKON\DSCN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7997" y="3212976"/>
            <a:ext cx="4596003" cy="3447002"/>
          </a:xfrm>
          <a:prstGeom prst="rect">
            <a:avLst/>
          </a:prstGeom>
          <a:noFill/>
        </p:spPr>
      </p:pic>
      <p:sp>
        <p:nvSpPr>
          <p:cNvPr id="9" name="Стрелка влево 8"/>
          <p:cNvSpPr/>
          <p:nvPr/>
        </p:nvSpPr>
        <p:spPr>
          <a:xfrm>
            <a:off x="683568" y="4941168"/>
            <a:ext cx="3888432" cy="1584176"/>
          </a:xfrm>
          <a:prstGeom prst="leftArrow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Безкоровайний</a:t>
            </a:r>
          </a:p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Калина </a:t>
            </a:r>
            <a:r>
              <a:rPr lang="uk-UA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(вірш)</a:t>
            </a:r>
            <a:endParaRPr lang="uk-UA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77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Літературна студія</a:t>
            </a:r>
            <a:endParaRPr lang="uk-UA" sz="36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I:\DCIM\107NIKON\DSCN2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464" t="5335" r="4371" b="18500"/>
          <a:stretch>
            <a:fillRect/>
          </a:stretch>
        </p:blipFill>
        <p:spPr bwMode="auto">
          <a:xfrm>
            <a:off x="1115616" y="1340769"/>
            <a:ext cx="2592288" cy="3456383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3707904" y="1556792"/>
            <a:ext cx="4248472" cy="1656184"/>
          </a:xfrm>
          <a:prstGeom prst="rightArrow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 Швед</a:t>
            </a:r>
          </a:p>
          <a:p>
            <a:pPr algn="ctr"/>
            <a:r>
              <a:rPr lang="uk-UA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Гість </a:t>
            </a:r>
            <a:r>
              <a:rPr lang="uk-UA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(вірш)</a:t>
            </a:r>
            <a:endParaRPr lang="uk-UA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фільми\поверни моє кохання\cRe2gXIdZo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267012"/>
            <a:ext cx="3528392" cy="3464133"/>
          </a:xfrm>
          <a:prstGeom prst="rect">
            <a:avLst/>
          </a:prstGeom>
          <a:noFill/>
        </p:spPr>
      </p:pic>
      <p:sp>
        <p:nvSpPr>
          <p:cNvPr id="9" name="Стрелка влево 8"/>
          <p:cNvSpPr/>
          <p:nvPr/>
        </p:nvSpPr>
        <p:spPr>
          <a:xfrm>
            <a:off x="539552" y="4941168"/>
            <a:ext cx="4752528" cy="1728192"/>
          </a:xfrm>
          <a:prstGeom prst="leftArrow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Ю. Клепач</a:t>
            </a:r>
          </a:p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Моя Батьківщина </a:t>
            </a:r>
            <a:r>
              <a:rPr lang="uk-UA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(вірш)</a:t>
            </a:r>
            <a:endParaRPr lang="uk-UA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11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7" y="260648"/>
            <a:ext cx="6912767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7555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Моє педагогічне кредо</a:t>
            </a:r>
            <a:endParaRPr lang="ru-RU" sz="48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D7555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187624" y="881336"/>
            <a:ext cx="7632848" cy="59766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8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700" b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uk-UA" sz="2700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7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– пророк, що несе світло дітям. У нього можна черпати знання, як воду з криниці. Він уміє дослідити душу дитини, виховати справжню людину на прикладах героїчної та захоплюючої історії державотворення, збагативши її знаннями про Україну як суверенну державу з багатою культурною спадщиною.</a:t>
            </a:r>
          </a:p>
          <a:p>
            <a:pPr algn="just"/>
            <a:endParaRPr lang="uk-UA" sz="28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315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4756" y="188640"/>
            <a:ext cx="8709244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uk-UA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Педагогіка повинна стати наукою для всіх – і для вчителів, і для батьків.</a:t>
            </a:r>
          </a:p>
          <a:p>
            <a:pPr lvl="0" algn="r">
              <a:lnSpc>
                <a:spcPct val="100000"/>
              </a:lnSpc>
            </a:pP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В.О.  Сухомлинський</a:t>
            </a:r>
            <a:endParaRPr lang="uk-UA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:\М.І\0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16832"/>
            <a:ext cx="3109383" cy="4664075"/>
          </a:xfrm>
          <a:prstGeom prst="rect">
            <a:avLst/>
          </a:prstGeom>
          <a:noFill/>
        </p:spPr>
      </p:pic>
      <p:pic>
        <p:nvPicPr>
          <p:cNvPr id="6147" name="Picture 3" descr="D:\Шевченко\Фото Шевченко - ВСІ\DSC_11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429000"/>
            <a:ext cx="4428492" cy="2952328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4860032" y="1916832"/>
            <a:ext cx="3960440" cy="1152128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Добре разом святкувати</a:t>
            </a:r>
            <a:endParaRPr lang="uk-UA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:\Безымянный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2492896"/>
            <a:ext cx="6901428" cy="405344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25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3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100 днів ФОТО\2013-12-13 12.02.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099" y="1628800"/>
            <a:ext cx="5664629" cy="4248472"/>
          </a:xfrm>
          <a:prstGeom prst="rect">
            <a:avLst/>
          </a:prstGeom>
          <a:noFill/>
        </p:spPr>
      </p:pic>
      <p:pic>
        <p:nvPicPr>
          <p:cNvPr id="7171" name="Picture 3" descr="H:\100 днів ФОТО\2013-12-13 12.06.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772816"/>
            <a:ext cx="5291865" cy="3968899"/>
          </a:xfrm>
          <a:prstGeom prst="rect">
            <a:avLst/>
          </a:prstGeom>
          <a:noFill/>
        </p:spPr>
      </p:pic>
      <p:pic>
        <p:nvPicPr>
          <p:cNvPr id="7172" name="Picture 4" descr="D:\ВСЯКЕ)))\фото з уроку\IMG_0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340768"/>
            <a:ext cx="6480720" cy="4860540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907704" y="188640"/>
            <a:ext cx="6192688" cy="1152128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Розмова в дружному колі</a:t>
            </a:r>
            <a:endParaRPr lang="uk-UA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33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0" fill="hold"/>
                                        <p:tgtEl>
                                          <p:spTgt spid="71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0" fill="hold"/>
                                        <p:tgtEl>
                                          <p:spTgt spid="71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907704" y="188640"/>
            <a:ext cx="6192688" cy="1152128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Листування – одна з форм спілкування дітей і батьків</a:t>
            </a:r>
            <a:endParaRPr lang="uk-UA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1475656" y="1484784"/>
            <a:ext cx="3528392" cy="3096344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Дорогий сину!</a:t>
            </a:r>
          </a:p>
          <a:p>
            <a:pPr algn="ctr"/>
            <a:r>
              <a:rPr lang="uk-UA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…Нехай завжди у тебе будуть вірні друзі, які в біді і горі підтримуватимуть тебе, а щастя і радість ділитимуть з тобою.</a:t>
            </a:r>
          </a:p>
          <a:p>
            <a:pPr algn="r"/>
            <a:r>
              <a:rPr lang="uk-UA" sz="200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Мама</a:t>
            </a: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3131840" y="1340768"/>
            <a:ext cx="5220072" cy="4608512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Лист до сина.</a:t>
            </a:r>
          </a:p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Дорогий мій синочку! Я звертаюся до тебе, як до найстаршої дитини в нашій сім’ї, як до своєї надії і опори… Кажуть, хто шукає – змушений блукати, але заблукати не сором – сором іти хибним шляхом. Пам’ятай це! Якщо ти будеш дотримуватись людської моралі і жити згідно Заповідей Божих, то все у тебе буде добре...</a:t>
            </a:r>
          </a:p>
          <a:p>
            <a:pPr algn="r"/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Твоя любляча мама!</a:t>
            </a: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2051720" y="1412776"/>
            <a:ext cx="4572000" cy="4464496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Любий синочку!</a:t>
            </a:r>
          </a:p>
          <a:p>
            <a:pPr algn="ctr"/>
            <a:r>
              <a:rPr lang="uk-UA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 ти виріс! Ти вже закінчуєш початкову школу… Я поряд і радію навіть невеликим твоїм успіхам… Підростай, навчайся, набирайся сили, люби Господа нашого Ісуса Христа, свій край і ти будеш гідним громадянином неньки-України.</a:t>
            </a:r>
          </a:p>
          <a:p>
            <a:pPr algn="r"/>
            <a:r>
              <a:rPr lang="uk-UA" sz="200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Твоя мама.</a:t>
            </a:r>
            <a:endParaRPr lang="uk-UA" sz="2000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74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  <p:bldP spid="9" grpId="1" animBg="1"/>
      <p:bldP spid="9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907704" y="188640"/>
            <a:ext cx="6192688" cy="1152128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Навчаю, раджу, рекомендую, дякую</a:t>
            </a:r>
            <a:endParaRPr lang="uk-UA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:\DCIM\108NIKON\DSCN21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8671" t="34433" r="35892" b="34067"/>
          <a:stretch>
            <a:fillRect/>
          </a:stretch>
        </p:blipFill>
        <p:spPr bwMode="auto">
          <a:xfrm>
            <a:off x="1115616" y="1412776"/>
            <a:ext cx="4644516" cy="3096344"/>
          </a:xfrm>
          <a:prstGeom prst="rect">
            <a:avLst/>
          </a:prstGeom>
          <a:noFill/>
        </p:spPr>
      </p:pic>
      <p:pic>
        <p:nvPicPr>
          <p:cNvPr id="1027" name="Picture 3" descr="I:\DCIM\108NIKON\DSCN21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84784"/>
            <a:ext cx="3657600" cy="2743200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2627784" y="4797152"/>
            <a:ext cx="5112568" cy="206084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працюю не одна – у мене є батьки-помічники. А це найголовніше в роботі вчителя.</a:t>
            </a:r>
            <a:endParaRPr lang="uk-UA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:\DCIM\108NIKON\DSCN2169.JPG"/>
          <p:cNvPicPr/>
          <p:nvPr/>
        </p:nvPicPr>
        <p:blipFill>
          <a:blip r:embed="rId5" cstate="print"/>
          <a:srcRect l="23058" t="11229" r="27979" b="3602"/>
          <a:stretch>
            <a:fillRect/>
          </a:stretch>
        </p:blipFill>
        <p:spPr bwMode="auto">
          <a:xfrm>
            <a:off x="4788024" y="1268760"/>
            <a:ext cx="2996119" cy="391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DCIM\108NIKON\DSCN2172.JPG"/>
          <p:cNvPicPr/>
          <p:nvPr/>
        </p:nvPicPr>
        <p:blipFill>
          <a:blip r:embed="rId6" cstate="print"/>
          <a:srcRect l="27985" t="18245" r="25118" b="28332"/>
          <a:stretch>
            <a:fillRect/>
          </a:stretch>
        </p:blipFill>
        <p:spPr bwMode="auto">
          <a:xfrm>
            <a:off x="3134211" y="1250004"/>
            <a:ext cx="2875577" cy="435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:\DCIM\108NIKON\DSCN2173.JPG"/>
          <p:cNvPicPr/>
          <p:nvPr/>
        </p:nvPicPr>
        <p:blipFill>
          <a:blip r:embed="rId7" cstate="print"/>
          <a:srcRect l="9704" t="4530" r="5246" b="14501"/>
          <a:stretch>
            <a:fillRect/>
          </a:stretch>
        </p:blipFill>
        <p:spPr bwMode="auto">
          <a:xfrm>
            <a:off x="1835696" y="1412776"/>
            <a:ext cx="3322229" cy="4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:\DCIM\108NIKON\DSCN2177.JPG"/>
          <p:cNvPicPr/>
          <p:nvPr/>
        </p:nvPicPr>
        <p:blipFill>
          <a:blip r:embed="rId8" cstate="print"/>
          <a:srcRect l="9711" t="16109" r="6677" b="3557"/>
          <a:stretch>
            <a:fillRect/>
          </a:stretch>
        </p:blipFill>
        <p:spPr bwMode="auto">
          <a:xfrm>
            <a:off x="3563888" y="1412776"/>
            <a:ext cx="5112304" cy="368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:\DCIM\108NIKON\DSCN2178.JPG"/>
          <p:cNvPicPr/>
          <p:nvPr/>
        </p:nvPicPr>
        <p:blipFill>
          <a:blip r:embed="rId9" cstate="print"/>
          <a:srcRect l="6835" t="14407" r="2703" b="7415"/>
          <a:stretch>
            <a:fillRect/>
          </a:stretch>
        </p:blipFill>
        <p:spPr bwMode="auto">
          <a:xfrm>
            <a:off x="1803859" y="1634246"/>
            <a:ext cx="5536282" cy="358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I:\DCIM\108NIKON\DSCN2183.JPG"/>
          <p:cNvPicPr/>
          <p:nvPr/>
        </p:nvPicPr>
        <p:blipFill>
          <a:blip r:embed="rId10" cstate="print"/>
          <a:srcRect l="21767" t="18363" r="22892" b="20943"/>
          <a:stretch>
            <a:fillRect/>
          </a:stretch>
        </p:blipFill>
        <p:spPr bwMode="auto">
          <a:xfrm>
            <a:off x="2713814" y="714354"/>
            <a:ext cx="3716371" cy="542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I:\DCIM\108NIKON\DSCN2187.JPG"/>
          <p:cNvPicPr/>
          <p:nvPr/>
        </p:nvPicPr>
        <p:blipFill>
          <a:blip r:embed="rId11" cstate="print"/>
          <a:srcRect l="14483" t="19077" r="10592" b="10696"/>
          <a:stretch>
            <a:fillRect/>
          </a:stretch>
        </p:blipFill>
        <p:spPr bwMode="auto">
          <a:xfrm>
            <a:off x="2654520" y="1031132"/>
            <a:ext cx="3834959" cy="479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:\DCIM\108NIKON\DSCN2189.JPG"/>
          <p:cNvPicPr/>
          <p:nvPr/>
        </p:nvPicPr>
        <p:blipFill>
          <a:blip r:embed="rId12" cstate="print"/>
          <a:srcRect l="15761" t="34102" r="29092" b="14268"/>
          <a:stretch>
            <a:fillRect/>
          </a:stretch>
        </p:blipFill>
        <p:spPr bwMode="auto">
          <a:xfrm>
            <a:off x="2886473" y="1322961"/>
            <a:ext cx="3371053" cy="421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I:\DCIM\108NIKON\DSCN2191.JPG"/>
          <p:cNvPicPr/>
          <p:nvPr/>
        </p:nvPicPr>
        <p:blipFill>
          <a:blip r:embed="rId13" cstate="print"/>
          <a:srcRect l="2390" t="8227" r="9538" b="561"/>
          <a:stretch>
            <a:fillRect/>
          </a:stretch>
        </p:blipFill>
        <p:spPr bwMode="auto">
          <a:xfrm>
            <a:off x="2627784" y="908720"/>
            <a:ext cx="384774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I:\DCIM\108NIKON\DSCN2192.JPG"/>
          <p:cNvPicPr/>
          <p:nvPr/>
        </p:nvPicPr>
        <p:blipFill>
          <a:blip r:embed="rId14" cstate="print"/>
          <a:srcRect l="5411" t="11447" r="2703" b="15818"/>
          <a:stretch>
            <a:fillRect/>
          </a:stretch>
        </p:blipFill>
        <p:spPr bwMode="auto">
          <a:xfrm>
            <a:off x="1760287" y="462064"/>
            <a:ext cx="5623425" cy="593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I:\DCIM\108NIKON\DSCN2193.JPG"/>
          <p:cNvPicPr/>
          <p:nvPr/>
        </p:nvPicPr>
        <p:blipFill>
          <a:blip r:embed="rId15" cstate="print"/>
          <a:srcRect l="11288" t="10846" r="1431" b="8701"/>
          <a:stretch>
            <a:fillRect/>
          </a:stretch>
        </p:blipFill>
        <p:spPr bwMode="auto">
          <a:xfrm>
            <a:off x="1900386" y="145915"/>
            <a:ext cx="5343228" cy="656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28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7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5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7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5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7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052736"/>
            <a:ext cx="8568952" cy="4078039"/>
          </a:xfrm>
          <a:prstGeom prst="rect">
            <a:avLst/>
          </a:prstGeom>
          <a:solidFill>
            <a:srgbClr val="00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uk-UA" sz="7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ГОРДИМОСЯ ТИМ,</a:t>
            </a:r>
          </a:p>
          <a:p>
            <a:pPr lvl="0" algn="ctr">
              <a:lnSpc>
                <a:spcPct val="100000"/>
              </a:lnSpc>
            </a:pPr>
            <a:r>
              <a:rPr lang="uk-UA" sz="7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 МИ </a:t>
            </a:r>
          </a:p>
          <a:p>
            <a:pPr lvl="0" algn="ctr">
              <a:lnSpc>
                <a:spcPct val="100000"/>
              </a:lnSpc>
            </a:pPr>
            <a:r>
              <a:rPr lang="uk-UA" sz="115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УКРАЇНЦІ</a:t>
            </a:r>
            <a:endParaRPr lang="uk-UA" sz="8800" b="1" i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645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4788024" y="188640"/>
            <a:ext cx="4355976" cy="2088232"/>
          </a:xfrm>
          <a:prstGeom prst="cloudCallout">
            <a:avLst>
              <a:gd name="adj1" fmla="val -22035"/>
              <a:gd name="adj2" fmla="val 4752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Немає активнішої форми застосування і розвитку знань, ніж використання їх у громадській роботі.</a:t>
            </a:r>
          </a:p>
          <a:p>
            <a:pPr algn="r"/>
            <a:r>
              <a:rPr lang="uk-UA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В.О.  Сухомлинський</a:t>
            </a:r>
            <a:endParaRPr lang="uk-UA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3212976"/>
            <a:ext cx="840159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ГРОМАДЯНСЬКА ПОЗИЦІЯ – </a:t>
            </a:r>
          </a:p>
          <a:p>
            <a:pPr algn="ctr"/>
            <a:r>
              <a:rPr lang="uk-UA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 З </a:t>
            </a: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КЛЮЧОВИХ</a:t>
            </a:r>
            <a:r>
              <a:rPr lang="uk-UA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АСПЕКТІВ </a:t>
            </a: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НАВЧАЛЬНО-</a:t>
            </a:r>
            <a:endParaRPr lang="uk-UA" sz="3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ВИХОВНОГО ПРОЦЕСУ УЧНІВ</a:t>
            </a:r>
            <a:endParaRPr lang="uk-UA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ільми\поверни моє кохання\imag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4664"/>
            <a:ext cx="2592288" cy="2512700"/>
          </a:xfrm>
          <a:prstGeom prst="rect">
            <a:avLst/>
          </a:prstGeom>
          <a:noFill/>
        </p:spPr>
      </p:pic>
      <p:sp>
        <p:nvSpPr>
          <p:cNvPr id="18" name="Стрелка вниз 17"/>
          <p:cNvSpPr/>
          <p:nvPr/>
        </p:nvSpPr>
        <p:spPr>
          <a:xfrm>
            <a:off x="0" y="188640"/>
            <a:ext cx="1259632" cy="6480720"/>
          </a:xfrm>
          <a:prstGeom prst="downArrow">
            <a:avLst>
              <a:gd name="adj1" fmla="val 50000"/>
              <a:gd name="adj2" fmla="val 198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 ДОСВІДУ РОБОТИ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870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1435100" y="332656"/>
          <a:ext cx="709734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0" y="0"/>
            <a:ext cx="1331640" cy="6858000"/>
          </a:xfrm>
          <a:prstGeom prst="downArrow">
            <a:avLst>
              <a:gd name="adj1" fmla="val 50000"/>
              <a:gd name="adj2" fmla="val 2675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НАПРЯМКИ РОБОТИ</a:t>
            </a:r>
            <a:endParaRPr lang="uk-UA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745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DCIM\106NIKON\DSCN17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26949" b="8208"/>
          <a:stretch>
            <a:fillRect/>
          </a:stretch>
        </p:blipFill>
        <p:spPr bwMode="auto">
          <a:xfrm>
            <a:off x="0" y="3833664"/>
            <a:ext cx="3498056" cy="3024336"/>
          </a:xfrm>
          <a:prstGeom prst="rect">
            <a:avLst/>
          </a:prstGeom>
          <a:noFill/>
        </p:spPr>
      </p:pic>
      <p:pic>
        <p:nvPicPr>
          <p:cNvPr id="2051" name="Picture 3" descr="D:\мами2\135___11\IMG_00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0389" y="3905672"/>
            <a:ext cx="3753611" cy="2952328"/>
          </a:xfrm>
          <a:prstGeom prst="rect">
            <a:avLst/>
          </a:prstGeom>
          <a:noFill/>
        </p:spPr>
      </p:pic>
      <p:pic>
        <p:nvPicPr>
          <p:cNvPr id="2053" name="Picture 5" descr="D:\мами2\ми ідем у 2 клас\P5230292.JPG"/>
          <p:cNvPicPr>
            <a:picLocks noChangeAspect="1" noChangeArrowheads="1"/>
          </p:cNvPicPr>
          <p:nvPr/>
        </p:nvPicPr>
        <p:blipFill>
          <a:blip r:embed="rId5" cstate="print"/>
          <a:srcRect l="21107" t="4970" r="37295" b="44467"/>
          <a:stretch>
            <a:fillRect/>
          </a:stretch>
        </p:blipFill>
        <p:spPr bwMode="auto">
          <a:xfrm>
            <a:off x="179512" y="0"/>
            <a:ext cx="2088232" cy="3384376"/>
          </a:xfrm>
          <a:prstGeom prst="rect">
            <a:avLst/>
          </a:prstGeom>
          <a:noFill/>
        </p:spPr>
      </p:pic>
      <p:pic>
        <p:nvPicPr>
          <p:cNvPr id="2055" name="Picture 7" descr="D:\мами2\ми ідем у 2 клас\P5230272.JPG"/>
          <p:cNvPicPr>
            <a:picLocks noChangeAspect="1" noChangeArrowheads="1"/>
          </p:cNvPicPr>
          <p:nvPr/>
        </p:nvPicPr>
        <p:blipFill>
          <a:blip r:embed="rId6" cstate="print"/>
          <a:srcRect l="73182" r="8466" b="25530"/>
          <a:stretch>
            <a:fillRect/>
          </a:stretch>
        </p:blipFill>
        <p:spPr bwMode="auto">
          <a:xfrm>
            <a:off x="7775848" y="188640"/>
            <a:ext cx="1368152" cy="416377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79512" y="1772817"/>
            <a:ext cx="8712968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Кожна дитина – </a:t>
            </a:r>
          </a:p>
          <a:p>
            <a:pPr algn="ctr"/>
            <a:r>
              <a:rPr lang="uk-UA" sz="5400" b="1" cap="none" spc="0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 цілий світ, </a:t>
            </a:r>
          </a:p>
          <a:p>
            <a:pPr algn="ctr"/>
            <a:r>
              <a:rPr lang="uk-UA" sz="5400" b="1" cap="none" spc="0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неповторний і своєрідний.</a:t>
            </a:r>
            <a:br>
              <a:rPr lang="uk-UA" sz="5400" b="1" cap="none" spc="0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400" i="1" cap="none" spc="0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В.О. Сухомлинський</a:t>
            </a:r>
            <a:endParaRPr lang="uk-UA" sz="5400" i="1" cap="none" spc="0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9" name="Picture 11" descr="D:\ФОТКИ\мама\DSC_08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4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20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7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08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3528392" cy="2352261"/>
          </a:xfrm>
        </p:spPr>
      </p:pic>
      <p:pic>
        <p:nvPicPr>
          <p:cNvPr id="3075" name="Picture 3" descr="H:\100 днів ФОТО\IMG_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780928"/>
            <a:ext cx="6742064" cy="3789040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4427984" y="260648"/>
            <a:ext cx="4536504" cy="2376264"/>
          </a:xfrm>
          <a:prstGeom prst="horizontalScroll">
            <a:avLst>
              <a:gd name="adj" fmla="val 1427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Учителю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розправ дитині крила,</a:t>
            </a:r>
          </a:p>
          <a:p>
            <a:pPr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Й вона візьме тебе у свій політ.</a:t>
            </a:r>
          </a:p>
          <a:p>
            <a:pPr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 цьому злеті є могутня сила,</a:t>
            </a:r>
          </a:p>
          <a:p>
            <a:pPr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Що не згасає за десятки літ.</a:t>
            </a:r>
          </a:p>
          <a:p>
            <a:pPr algn="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Ніна Андрусич</a:t>
            </a:r>
          </a:p>
          <a:p>
            <a:pPr algn="ctr"/>
            <a:endParaRPr lang="uk-UA" i="1" dirty="0"/>
          </a:p>
        </p:txBody>
      </p:sp>
    </p:spTree>
  </p:cSld>
  <p:clrMapOvr>
    <a:masterClrMapping/>
  </p:clrMapOvr>
  <p:transition advTm="1163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709244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uk-UA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Дитинство має бути світлим, щасливим, пам’ятним.</a:t>
            </a:r>
          </a:p>
          <a:p>
            <a:pPr lvl="0" algn="r">
              <a:lnSpc>
                <a:spcPct val="100000"/>
              </a:lnSpc>
            </a:pP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В.О.  Сухомлинський</a:t>
            </a:r>
            <a:endParaRPr lang="uk-UA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D:\мами2\Новая папка (2)\IMG_0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204864"/>
            <a:ext cx="5400600" cy="4050450"/>
          </a:xfrm>
          <a:prstGeom prst="rect">
            <a:avLst/>
          </a:prstGeom>
          <a:noFill/>
        </p:spPr>
      </p:pic>
      <p:pic>
        <p:nvPicPr>
          <p:cNvPr id="2054" name="Picture 6" descr="D:\мами2\130___05\IMG_0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204864"/>
            <a:ext cx="5442570" cy="4081928"/>
          </a:xfrm>
          <a:prstGeom prst="rect">
            <a:avLst/>
          </a:prstGeom>
          <a:noFill/>
        </p:spPr>
      </p:pic>
      <p:pic>
        <p:nvPicPr>
          <p:cNvPr id="2055" name="Picture 7" descr="D:\ФОТКИ\мама\ліс\IMG_0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276872"/>
            <a:ext cx="7524328" cy="422867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3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7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3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 Тебе молюся Ісусова ненько…</a:t>
            </a:r>
            <a:endParaRPr lang="uk-UA" sz="32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5301208"/>
            <a:ext cx="7168840" cy="88623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 всю сім’ю молюся щиро, </a:t>
            </a:r>
          </a:p>
          <a:p>
            <a:pPr algn="ctr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Щоб ми жили щасливо в мирі.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мами2\Новая папка\IMG_0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-271"/>
          <a:stretch>
            <a:fillRect/>
          </a:stretch>
        </p:blipFill>
        <p:spPr bwMode="auto">
          <a:xfrm>
            <a:off x="2483768" y="1484784"/>
            <a:ext cx="4896544" cy="3682372"/>
          </a:xfrm>
          <a:prstGeom prst="rect">
            <a:avLst/>
          </a:prstGeom>
          <a:noFill/>
        </p:spPr>
      </p:pic>
    </p:spTree>
  </p:cSld>
  <p:clrMapOvr>
    <a:masterClrMapping/>
  </p:clrMapOvr>
  <p:transition advTm="1207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32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Зустріч з хресними батьками</a:t>
            </a:r>
            <a:endParaRPr lang="uk-UA" sz="3200" b="1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:\М.І\DSC_08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6264696" cy="4176464"/>
          </a:xfrm>
          <a:prstGeom prst="rect">
            <a:avLst/>
          </a:prstGeom>
          <a:noFill/>
        </p:spPr>
      </p:pic>
      <p:pic>
        <p:nvPicPr>
          <p:cNvPr id="5123" name="Picture 3" descr="H:\М.І\DSC_0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484783"/>
            <a:ext cx="6624228" cy="441615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83768" y="5229200"/>
            <a:ext cx="6048672" cy="11129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Хресні мамо, хресний тату, </a:t>
            </a:r>
          </a:p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 святі для нас батьки.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33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3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3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9|4.2|3.6|3|1.4|3.3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2.3|6.4|2|23.8|3.2|1.7|17.6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9|5.6|4.7|1.1|3.7|1.8|3|4.5|1.2|1.9|3.6|1|3.4|3.4|2.4|3.7|3.3|3.1|3.5|3.1|1.2|4.9|3.4|2.3|5|2.8|2.2|1.6|4.2|2.4|3.4|3.6|2.5|3.4|2.9|3.2|2.9|3.6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4|5.1|3.4|3.4|4.8|3.7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|4.6|3.4|3|5.4|3.9|1.1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5|3.4|2.5|3.6|5.2|2.5|5.4|4.4|3.6|5.2|4.4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7|4.2|1.9|5.6|2.9|2.7|5.5|4|3.9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|4.4|5.5|3.9|2.6|5.6|4.7|2.5|2.4|4.9|4.5|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|5|3.4|5.6|4.3|2.7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|4.5|4.3|3.2|3.7|5.5|3.3|4.4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.3|2.4|2|5.4|3.1|2.2|6.1|3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999</TotalTime>
  <Words>603</Words>
  <Application>Microsoft Office PowerPoint</Application>
  <PresentationFormat>Экран (4:3)</PresentationFormat>
  <Paragraphs>92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До Тебе молюся Ісусова ненько…</vt:lpstr>
      <vt:lpstr>Зустріч з хресними батьками</vt:lpstr>
      <vt:lpstr>Слайд 10</vt:lpstr>
      <vt:lpstr>Слайд 11</vt:lpstr>
      <vt:lpstr>Слайд 12</vt:lpstr>
      <vt:lpstr>Слайд 13</vt:lpstr>
      <vt:lpstr>Слайд 14</vt:lpstr>
      <vt:lpstr>Слайд 15</vt:lpstr>
      <vt:lpstr>Вшановуємо Кобзаря</vt:lpstr>
      <vt:lpstr>Слайд 17</vt:lpstr>
      <vt:lpstr>Літературна студія</vt:lpstr>
      <vt:lpstr>Літературна студія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Кет</dc:creator>
  <cp:lastModifiedBy>user</cp:lastModifiedBy>
  <cp:revision>119</cp:revision>
  <dcterms:created xsi:type="dcterms:W3CDTF">2015-01-07T17:17:40Z</dcterms:created>
  <dcterms:modified xsi:type="dcterms:W3CDTF">2015-02-10T10:22:04Z</dcterms:modified>
</cp:coreProperties>
</file>