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92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62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35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19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4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4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78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88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84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47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37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512FA-ABC2-480E-AC05-1257E41876C4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B76E4-D2E6-4A9F-9E54-EDE6D12CC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5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7" t="8176" r="14195" b="15785"/>
          <a:stretch/>
        </p:blipFill>
        <p:spPr bwMode="auto">
          <a:xfrm>
            <a:off x="599090" y="420412"/>
            <a:ext cx="8293390" cy="581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908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created xsi:type="dcterms:W3CDTF">2006-01-01T01:16:43Z</dcterms:created>
  <dcterms:modified xsi:type="dcterms:W3CDTF">2006-01-01T01:17:27Z</dcterms:modified>
</cp:coreProperties>
</file>