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9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2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5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64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6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7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1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2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0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0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63E30-EDE8-4288-880E-58282BA933C0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9E56F-7DFB-45A5-AE31-21DA70764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5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1"/>
          <a:stretch/>
        </p:blipFill>
        <p:spPr bwMode="auto">
          <a:xfrm>
            <a:off x="463071" y="1108438"/>
            <a:ext cx="8136904" cy="541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4455" y="332656"/>
            <a:ext cx="4771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Властивості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туману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700808"/>
            <a:ext cx="2234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Непрозорий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42591" y="2294980"/>
            <a:ext cx="1250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Сірий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852936"/>
            <a:ext cx="1770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Холодний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43549" y="3447558"/>
            <a:ext cx="6206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Складається з дрібних краплинок води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596335" y="305699"/>
            <a:ext cx="120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i="1" dirty="0" smtClean="0"/>
              <a:t>Додаток №5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478249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2006-01-01T01:15:20Z</dcterms:created>
  <dcterms:modified xsi:type="dcterms:W3CDTF">2006-01-01T04:37:11Z</dcterms:modified>
</cp:coreProperties>
</file>