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63E30-EDE8-4288-880E-58282BA933C0}" type="datetimeFigureOut">
              <a:rPr lang="ru-RU" smtClean="0"/>
              <a:t>01.01.2006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9E56F-7DFB-45A5-AE31-21DA70764B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899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63E30-EDE8-4288-880E-58282BA933C0}" type="datetimeFigureOut">
              <a:rPr lang="ru-RU" smtClean="0"/>
              <a:t>01.01.2006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9E56F-7DFB-45A5-AE31-21DA70764B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5328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63E30-EDE8-4288-880E-58282BA933C0}" type="datetimeFigureOut">
              <a:rPr lang="ru-RU" smtClean="0"/>
              <a:t>01.01.2006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9E56F-7DFB-45A5-AE31-21DA70764B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078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63E30-EDE8-4288-880E-58282BA933C0}" type="datetimeFigureOut">
              <a:rPr lang="ru-RU" smtClean="0"/>
              <a:t>01.01.2006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9E56F-7DFB-45A5-AE31-21DA70764B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4754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63E30-EDE8-4288-880E-58282BA933C0}" type="datetimeFigureOut">
              <a:rPr lang="ru-RU" smtClean="0"/>
              <a:t>01.01.2006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9E56F-7DFB-45A5-AE31-21DA70764B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645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63E30-EDE8-4288-880E-58282BA933C0}" type="datetimeFigureOut">
              <a:rPr lang="ru-RU" smtClean="0"/>
              <a:t>01.01.2006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9E56F-7DFB-45A5-AE31-21DA70764B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96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63E30-EDE8-4288-880E-58282BA933C0}" type="datetimeFigureOut">
              <a:rPr lang="ru-RU" smtClean="0"/>
              <a:t>01.01.2006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9E56F-7DFB-45A5-AE31-21DA70764B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0475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63E30-EDE8-4288-880E-58282BA933C0}" type="datetimeFigureOut">
              <a:rPr lang="ru-RU" smtClean="0"/>
              <a:t>01.01.2006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9E56F-7DFB-45A5-AE31-21DA70764B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4519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63E30-EDE8-4288-880E-58282BA933C0}" type="datetimeFigureOut">
              <a:rPr lang="ru-RU" smtClean="0"/>
              <a:t>01.01.2006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9E56F-7DFB-45A5-AE31-21DA70764B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5227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63E30-EDE8-4288-880E-58282BA933C0}" type="datetimeFigureOut">
              <a:rPr lang="ru-RU" smtClean="0"/>
              <a:t>01.01.2006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9E56F-7DFB-45A5-AE31-21DA70764B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503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63E30-EDE8-4288-880E-58282BA933C0}" type="datetimeFigureOut">
              <a:rPr lang="ru-RU" smtClean="0"/>
              <a:t>01.01.2006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9E56F-7DFB-45A5-AE31-21DA70764B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1703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63E30-EDE8-4288-880E-58282BA933C0}" type="datetimeFigureOut">
              <a:rPr lang="ru-RU" smtClean="0"/>
              <a:t>01.01.2006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9E56F-7DFB-45A5-AE31-21DA70764B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659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91"/>
          <a:stretch/>
        </p:blipFill>
        <p:spPr bwMode="auto">
          <a:xfrm>
            <a:off x="463071" y="1108438"/>
            <a:ext cx="8136904" cy="5416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294455" y="332656"/>
            <a:ext cx="47711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400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4000" smtClean="0">
                <a:latin typeface="Times New Roman" pitchFamily="18" charset="0"/>
                <a:cs typeface="Times New Roman" pitchFamily="18" charset="0"/>
              </a:rPr>
              <a:t>Властивості 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туману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99592" y="1700808"/>
            <a:ext cx="22349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/>
              <a:t>Непрозорий 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942591" y="2294980"/>
            <a:ext cx="12506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 smtClean="0"/>
              <a:t>Сірий 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899592" y="2852936"/>
            <a:ext cx="17707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/>
              <a:t>Холодний 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943549" y="3447558"/>
            <a:ext cx="62067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/>
              <a:t>Складається з дрібних краплинок води 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7596335" y="305699"/>
            <a:ext cx="12089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i="1" dirty="0" smtClean="0"/>
              <a:t>Додаток №5</a:t>
            </a:r>
            <a:endParaRPr lang="ru-RU" sz="1400" i="1" dirty="0"/>
          </a:p>
        </p:txBody>
      </p:sp>
    </p:spTree>
    <p:extLst>
      <p:ext uri="{BB962C8B-B14F-4D97-AF65-F5344CB8AC3E}">
        <p14:creationId xmlns:p14="http://schemas.microsoft.com/office/powerpoint/2010/main" val="24782491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14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3</cp:revision>
  <dcterms:created xsi:type="dcterms:W3CDTF">2006-01-01T01:15:20Z</dcterms:created>
  <dcterms:modified xsi:type="dcterms:W3CDTF">2006-01-01T04:37:11Z</dcterms:modified>
</cp:coreProperties>
</file>