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7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86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8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7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6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3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1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0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1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1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8C10-30E8-4CA5-8524-7E8CEE20526C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91FA-AEE7-4BCE-B58A-DEF90C2A6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44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2438" y="3465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8459" y="332656"/>
            <a:ext cx="5723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Схема утворення  туману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494" r="5327"/>
          <a:stretch/>
        </p:blipFill>
        <p:spPr bwMode="auto">
          <a:xfrm>
            <a:off x="755576" y="1196752"/>
            <a:ext cx="799288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357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2006-01-01T01:10:35Z</dcterms:created>
  <dcterms:modified xsi:type="dcterms:W3CDTF">2006-01-01T02:25:56Z</dcterms:modified>
</cp:coreProperties>
</file>