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88C10-30E8-4CA5-8524-7E8CEE20526C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91FA-AEE7-4BCE-B58A-DEF90C2A6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574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88C10-30E8-4CA5-8524-7E8CEE20526C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91FA-AEE7-4BCE-B58A-DEF90C2A6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86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88C10-30E8-4CA5-8524-7E8CEE20526C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91FA-AEE7-4BCE-B58A-DEF90C2A6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38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88C10-30E8-4CA5-8524-7E8CEE20526C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91FA-AEE7-4BCE-B58A-DEF90C2A6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273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88C10-30E8-4CA5-8524-7E8CEE20526C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91FA-AEE7-4BCE-B58A-DEF90C2A6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06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88C10-30E8-4CA5-8524-7E8CEE20526C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91FA-AEE7-4BCE-B58A-DEF90C2A6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13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88C10-30E8-4CA5-8524-7E8CEE20526C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91FA-AEE7-4BCE-B58A-DEF90C2A6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01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88C10-30E8-4CA5-8524-7E8CEE20526C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91FA-AEE7-4BCE-B58A-DEF90C2A6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297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88C10-30E8-4CA5-8524-7E8CEE20526C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91FA-AEE7-4BCE-B58A-DEF90C2A6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806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88C10-30E8-4CA5-8524-7E8CEE20526C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91FA-AEE7-4BCE-B58A-DEF90C2A6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619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88C10-30E8-4CA5-8524-7E8CEE20526C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91FA-AEE7-4BCE-B58A-DEF90C2A6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51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88C10-30E8-4CA5-8524-7E8CEE20526C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D91FA-AEE7-4BCE-B58A-DEF90C2A6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44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2438" y="3465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18459" y="332656"/>
            <a:ext cx="5723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Схема утворення  туману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494" r="5327"/>
          <a:stretch/>
        </p:blipFill>
        <p:spPr bwMode="auto">
          <a:xfrm>
            <a:off x="755576" y="1196752"/>
            <a:ext cx="7992888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63579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</cp:revision>
  <dcterms:created xsi:type="dcterms:W3CDTF">2006-01-01T01:10:35Z</dcterms:created>
  <dcterms:modified xsi:type="dcterms:W3CDTF">2006-01-01T02:25:56Z</dcterms:modified>
</cp:coreProperties>
</file>