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3" r:id="rId13"/>
    <p:sldId id="269" r:id="rId14"/>
    <p:sldId id="270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FF0000"/>
    <a:srgbClr val="62139E"/>
    <a:srgbClr val="219797"/>
    <a:srgbClr val="E3CD74"/>
    <a:srgbClr val="EEB42D"/>
    <a:srgbClr val="EED4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00" autoAdjust="0"/>
    <p:restoredTop sz="94600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26C174-B387-4A52-91DC-E0BC816D4638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4F98E12-B5AE-4892-95AE-CAF6BA26C33E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Відділ освіти</a:t>
          </a:r>
          <a:endParaRPr lang="uk-UA" b="1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24D42020-4B2F-478D-872B-DEBBCCF78927}" type="parTrans" cxnId="{E96AB1CD-0191-4208-BD37-75863EA55F77}">
      <dgm:prSet/>
      <dgm:spPr/>
      <dgm:t>
        <a:bodyPr/>
        <a:lstStyle/>
        <a:p>
          <a:endParaRPr lang="uk-UA"/>
        </a:p>
      </dgm:t>
    </dgm:pt>
    <dgm:pt modelId="{7E913E8B-A179-4F3F-BF61-5F9A52AD5729}" type="sibTrans" cxnId="{E96AB1CD-0191-4208-BD37-75863EA55F77}">
      <dgm:prSet/>
      <dgm:spPr/>
      <dgm:t>
        <a:bodyPr/>
        <a:lstStyle/>
        <a:p>
          <a:endParaRPr lang="uk-UA"/>
        </a:p>
      </dgm:t>
    </dgm:pt>
    <dgm:pt modelId="{99ADF7BE-EBFB-4C88-AAC3-1906ACFC8F42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Рада профілактики правопорушень</a:t>
          </a:r>
          <a:endParaRPr lang="uk-UA" b="1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EE8BBAC3-797B-4B9B-8403-00D70807C7A1}" type="parTrans" cxnId="{7EF8EE39-A0E2-44AB-B2FB-8066679E3BCA}">
      <dgm:prSet/>
      <dgm:spPr/>
      <dgm:t>
        <a:bodyPr/>
        <a:lstStyle/>
        <a:p>
          <a:endParaRPr lang="uk-UA"/>
        </a:p>
      </dgm:t>
    </dgm:pt>
    <dgm:pt modelId="{36B3AE30-7F4D-4C04-B616-533B8EFE0C10}" type="sibTrans" cxnId="{7EF8EE39-A0E2-44AB-B2FB-8066679E3BCA}">
      <dgm:prSet/>
      <dgm:spPr/>
      <dgm:t>
        <a:bodyPr/>
        <a:lstStyle/>
        <a:p>
          <a:endParaRPr lang="uk-UA"/>
        </a:p>
      </dgm:t>
    </dgm:pt>
    <dgm:pt modelId="{CB731B6F-A75A-44F3-8C5D-FC9258EE732B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Учнівське самоврядування</a:t>
          </a:r>
          <a:endParaRPr lang="uk-UA" b="1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2697CC7B-3238-4852-82A9-2A692C14E7A2}" type="parTrans" cxnId="{F68715ED-DB32-49AC-A282-8041E77C1AD2}">
      <dgm:prSet/>
      <dgm:spPr/>
      <dgm:t>
        <a:bodyPr/>
        <a:lstStyle/>
        <a:p>
          <a:endParaRPr lang="uk-UA"/>
        </a:p>
      </dgm:t>
    </dgm:pt>
    <dgm:pt modelId="{D93E5DB5-9C99-4C79-BD88-B0CFC7D5AB62}" type="sibTrans" cxnId="{F68715ED-DB32-49AC-A282-8041E77C1AD2}">
      <dgm:prSet/>
      <dgm:spPr/>
      <dgm:t>
        <a:bodyPr/>
        <a:lstStyle/>
        <a:p>
          <a:endParaRPr lang="uk-UA"/>
        </a:p>
      </dgm:t>
    </dgm:pt>
    <dgm:pt modelId="{88E010BB-FAE9-482A-96CC-8303EC0044B9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Батьківська громадськість</a:t>
          </a:r>
          <a:endParaRPr lang="uk-UA" b="1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2A5D4E5A-A8E8-495C-99FE-425AD3508531}" type="parTrans" cxnId="{87BDD595-232D-4247-B0D7-FA269F19AA3F}">
      <dgm:prSet/>
      <dgm:spPr/>
      <dgm:t>
        <a:bodyPr/>
        <a:lstStyle/>
        <a:p>
          <a:endParaRPr lang="uk-UA"/>
        </a:p>
      </dgm:t>
    </dgm:pt>
    <dgm:pt modelId="{26DBCE09-3DF5-486E-8E55-F74E014822B0}" type="sibTrans" cxnId="{87BDD595-232D-4247-B0D7-FA269F19AA3F}">
      <dgm:prSet/>
      <dgm:spPr/>
      <dgm:t>
        <a:bodyPr/>
        <a:lstStyle/>
        <a:p>
          <a:endParaRPr lang="uk-UA"/>
        </a:p>
      </dgm:t>
    </dgm:pt>
    <dgm:pt modelId="{CA5402F9-A74C-4C23-A2E0-5CE07E7716E4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Відділ </a:t>
          </a:r>
          <a:r>
            <a:rPr lang="uk-UA" b="1" dirty="0" err="1" smtClean="0">
              <a:solidFill>
                <a:schemeClr val="tx2">
                  <a:lumMod val="60000"/>
                  <a:lumOff val="40000"/>
                </a:schemeClr>
              </a:solidFill>
            </a:rPr>
            <a:t>сім”ї</a:t>
          </a:r>
          <a:r>
            <a:rPr lang="uk-UA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, молоді та спорту; відділ у справах дітей РДА</a:t>
          </a:r>
          <a:endParaRPr lang="uk-UA" b="1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3A13DE57-9EE6-4E70-994B-F7EE55D6E8F9}" type="parTrans" cxnId="{82696351-42D0-4A2D-86EC-AAAA211E0EF8}">
      <dgm:prSet/>
      <dgm:spPr/>
      <dgm:t>
        <a:bodyPr/>
        <a:lstStyle/>
        <a:p>
          <a:endParaRPr lang="uk-UA"/>
        </a:p>
      </dgm:t>
    </dgm:pt>
    <dgm:pt modelId="{6737DCA9-1824-40D4-BFF9-51D3C8FE0B3D}" type="sibTrans" cxnId="{82696351-42D0-4A2D-86EC-AAAA211E0EF8}">
      <dgm:prSet/>
      <dgm:spPr/>
      <dgm:t>
        <a:bodyPr/>
        <a:lstStyle/>
        <a:p>
          <a:endParaRPr lang="uk-UA"/>
        </a:p>
      </dgm:t>
    </dgm:pt>
    <dgm:pt modelId="{1017FB8D-649B-4D9B-8B39-02DF4C157AFF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err="1" smtClean="0">
              <a:solidFill>
                <a:schemeClr val="tx2">
                  <a:lumMod val="60000"/>
                  <a:lumOff val="40000"/>
                </a:schemeClr>
              </a:solidFill>
            </a:rPr>
            <a:t>МО</a:t>
          </a:r>
          <a:r>
            <a:rPr lang="uk-UA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 класних керівників</a:t>
          </a:r>
          <a:endParaRPr lang="uk-UA" b="1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714BDB1C-6618-4CAC-9E87-9CE21FD48451}" type="parTrans" cxnId="{2F5AAB33-F819-4F3F-933B-A837B6F60A92}">
      <dgm:prSet/>
      <dgm:spPr/>
      <dgm:t>
        <a:bodyPr/>
        <a:lstStyle/>
        <a:p>
          <a:endParaRPr lang="uk-UA"/>
        </a:p>
      </dgm:t>
    </dgm:pt>
    <dgm:pt modelId="{96CA306C-8EC3-4055-8491-9532DEC5E0D3}" type="sibTrans" cxnId="{2F5AAB33-F819-4F3F-933B-A837B6F60A92}">
      <dgm:prSet/>
      <dgm:spPr/>
      <dgm:t>
        <a:bodyPr/>
        <a:lstStyle/>
        <a:p>
          <a:endParaRPr lang="uk-UA"/>
        </a:p>
      </dgm:t>
    </dgm:pt>
    <dgm:pt modelId="{869AEB20-114B-497D-8C1E-1EDFAD7CB29F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Органи внутрішніх справ</a:t>
          </a:r>
          <a:endParaRPr lang="uk-UA" b="1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CBC92DDE-BEE9-4730-AE89-EB57509E5E07}" type="parTrans" cxnId="{3D5920B6-8D3C-4F98-8C06-8C6DCB092D3B}">
      <dgm:prSet/>
      <dgm:spPr/>
      <dgm:t>
        <a:bodyPr/>
        <a:lstStyle/>
        <a:p>
          <a:endParaRPr lang="uk-UA"/>
        </a:p>
      </dgm:t>
    </dgm:pt>
    <dgm:pt modelId="{75FDCAC4-6490-4F3F-90CE-EABEC7F831DB}" type="sibTrans" cxnId="{3D5920B6-8D3C-4F98-8C06-8C6DCB092D3B}">
      <dgm:prSet/>
      <dgm:spPr/>
      <dgm:t>
        <a:bodyPr/>
        <a:lstStyle/>
        <a:p>
          <a:endParaRPr lang="uk-UA"/>
        </a:p>
      </dgm:t>
    </dgm:pt>
    <dgm:pt modelId="{2C3032E2-C712-43A6-A6EA-38DD846FD5E3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Адміністрація  навчального закладу</a:t>
          </a:r>
          <a:endParaRPr lang="uk-UA" b="1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EC09433F-BBEA-4B44-AC17-49C5ED607199}" type="sibTrans" cxnId="{CB849206-BFB5-4216-8750-ED16C273CCEA}">
      <dgm:prSet/>
      <dgm:spPr/>
      <dgm:t>
        <a:bodyPr/>
        <a:lstStyle/>
        <a:p>
          <a:endParaRPr lang="uk-UA"/>
        </a:p>
      </dgm:t>
    </dgm:pt>
    <dgm:pt modelId="{2A3918C2-87C2-48D3-BB18-D7052C8A1F83}" type="parTrans" cxnId="{CB849206-BFB5-4216-8750-ED16C273CCEA}">
      <dgm:prSet/>
      <dgm:spPr/>
      <dgm:t>
        <a:bodyPr/>
        <a:lstStyle/>
        <a:p>
          <a:endParaRPr lang="uk-UA"/>
        </a:p>
      </dgm:t>
    </dgm:pt>
    <dgm:pt modelId="{EE21FD77-5B15-44F5-911D-69B223235B1B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Управління юстиції</a:t>
          </a:r>
          <a:endParaRPr lang="uk-UA" b="1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A7B4519C-9C63-49DE-94BF-7CA6DC49C322}" type="sibTrans" cxnId="{B67A8DBB-4FF4-4714-9B8A-E3CB49E63736}">
      <dgm:prSet/>
      <dgm:spPr/>
      <dgm:t>
        <a:bodyPr/>
        <a:lstStyle/>
        <a:p>
          <a:endParaRPr lang="uk-UA"/>
        </a:p>
      </dgm:t>
    </dgm:pt>
    <dgm:pt modelId="{43B6A7F8-866C-4E0B-92B5-5CE483DE65DE}" type="parTrans" cxnId="{B67A8DBB-4FF4-4714-9B8A-E3CB49E63736}">
      <dgm:prSet/>
      <dgm:spPr/>
      <dgm:t>
        <a:bodyPr/>
        <a:lstStyle/>
        <a:p>
          <a:endParaRPr lang="uk-UA"/>
        </a:p>
      </dgm:t>
    </dgm:pt>
    <dgm:pt modelId="{2E031B6E-9CE3-4D67-84CA-745C845A6DA0}" type="pres">
      <dgm:prSet presAssocID="{3826C174-B387-4A52-91DC-E0BC816D4638}" presName="Name0" presStyleCnt="0">
        <dgm:presLayoutVars>
          <dgm:dir/>
          <dgm:resizeHandles/>
        </dgm:presLayoutVars>
      </dgm:prSet>
      <dgm:spPr/>
    </dgm:pt>
    <dgm:pt modelId="{C1CBAAD2-AADE-4BFE-B6EA-89828B71F538}" type="pres">
      <dgm:prSet presAssocID="{F4F98E12-B5AE-4892-95AE-CAF6BA26C33E}" presName="compNode" presStyleCnt="0"/>
      <dgm:spPr/>
    </dgm:pt>
    <dgm:pt modelId="{8C0CD7D0-FE68-46AB-AE89-E68CD536ADD5}" type="pres">
      <dgm:prSet presAssocID="{F4F98E12-B5AE-4892-95AE-CAF6BA26C33E}" presName="dummyConnPt" presStyleCnt="0"/>
      <dgm:spPr/>
    </dgm:pt>
    <dgm:pt modelId="{A6CD9519-0BB4-40CB-975B-D2A6ABF88138}" type="pres">
      <dgm:prSet presAssocID="{F4F98E12-B5AE-4892-95AE-CAF6BA26C33E}" presName="node" presStyleLbl="node1" presStyleIdx="0" presStyleCnt="9">
        <dgm:presLayoutVars>
          <dgm:bulletEnabled val="1"/>
        </dgm:presLayoutVars>
      </dgm:prSet>
      <dgm:spPr/>
    </dgm:pt>
    <dgm:pt modelId="{6B6D8526-2459-4BF4-9FED-AC77BB538E1B}" type="pres">
      <dgm:prSet presAssocID="{7E913E8B-A179-4F3F-BF61-5F9A52AD5729}" presName="sibTrans" presStyleLbl="bgSibTrans2D1" presStyleIdx="0" presStyleCnt="8"/>
      <dgm:spPr/>
    </dgm:pt>
    <dgm:pt modelId="{3D4F031C-C395-4140-BFD2-FE9832AEEEE8}" type="pres">
      <dgm:prSet presAssocID="{99ADF7BE-EBFB-4C88-AAC3-1906ACFC8F42}" presName="compNode" presStyleCnt="0"/>
      <dgm:spPr/>
    </dgm:pt>
    <dgm:pt modelId="{5D449995-961F-49A7-8D01-A4BC6AE71DAD}" type="pres">
      <dgm:prSet presAssocID="{99ADF7BE-EBFB-4C88-AAC3-1906ACFC8F42}" presName="dummyConnPt" presStyleCnt="0"/>
      <dgm:spPr/>
    </dgm:pt>
    <dgm:pt modelId="{E2A76C93-1DDA-4494-A2BA-296278EA182A}" type="pres">
      <dgm:prSet presAssocID="{99ADF7BE-EBFB-4C88-AAC3-1906ACFC8F42}" presName="node" presStyleLbl="node1" presStyleIdx="1" presStyleCnt="9">
        <dgm:presLayoutVars>
          <dgm:bulletEnabled val="1"/>
        </dgm:presLayoutVars>
      </dgm:prSet>
      <dgm:spPr/>
    </dgm:pt>
    <dgm:pt modelId="{A6964E6A-07EB-4386-BB1F-52FFC8FC414B}" type="pres">
      <dgm:prSet presAssocID="{36B3AE30-7F4D-4C04-B616-533B8EFE0C10}" presName="sibTrans" presStyleLbl="bgSibTrans2D1" presStyleIdx="1" presStyleCnt="8"/>
      <dgm:spPr/>
    </dgm:pt>
    <dgm:pt modelId="{00DEE395-9F5E-4F53-A789-81AE5E151D80}" type="pres">
      <dgm:prSet presAssocID="{CB731B6F-A75A-44F3-8C5D-FC9258EE732B}" presName="compNode" presStyleCnt="0"/>
      <dgm:spPr/>
    </dgm:pt>
    <dgm:pt modelId="{C592A6CA-2F57-4317-87C5-F5D40667B1FC}" type="pres">
      <dgm:prSet presAssocID="{CB731B6F-A75A-44F3-8C5D-FC9258EE732B}" presName="dummyConnPt" presStyleCnt="0"/>
      <dgm:spPr/>
    </dgm:pt>
    <dgm:pt modelId="{880BF4E7-9488-4AC5-AB63-305FEAF1F09E}" type="pres">
      <dgm:prSet presAssocID="{CB731B6F-A75A-44F3-8C5D-FC9258EE732B}" presName="node" presStyleLbl="node1" presStyleIdx="2" presStyleCnt="9">
        <dgm:presLayoutVars>
          <dgm:bulletEnabled val="1"/>
        </dgm:presLayoutVars>
      </dgm:prSet>
      <dgm:spPr/>
    </dgm:pt>
    <dgm:pt modelId="{881C0A7C-B358-4DAE-936C-44DBCD5B8DB8}" type="pres">
      <dgm:prSet presAssocID="{D93E5DB5-9C99-4C79-BD88-B0CFC7D5AB62}" presName="sibTrans" presStyleLbl="bgSibTrans2D1" presStyleIdx="2" presStyleCnt="8"/>
      <dgm:spPr/>
    </dgm:pt>
    <dgm:pt modelId="{52819CB7-CE93-436D-81E6-CF4884C5DA64}" type="pres">
      <dgm:prSet presAssocID="{88E010BB-FAE9-482A-96CC-8303EC0044B9}" presName="compNode" presStyleCnt="0"/>
      <dgm:spPr/>
    </dgm:pt>
    <dgm:pt modelId="{03EBBB83-58F1-4917-B461-1B4189C50530}" type="pres">
      <dgm:prSet presAssocID="{88E010BB-FAE9-482A-96CC-8303EC0044B9}" presName="dummyConnPt" presStyleCnt="0"/>
      <dgm:spPr/>
    </dgm:pt>
    <dgm:pt modelId="{416DC965-682D-4100-9C1A-133EDCFCB3D6}" type="pres">
      <dgm:prSet presAssocID="{88E010BB-FAE9-482A-96CC-8303EC0044B9}" presName="node" presStyleLbl="node1" presStyleIdx="3" presStyleCnt="9">
        <dgm:presLayoutVars>
          <dgm:bulletEnabled val="1"/>
        </dgm:presLayoutVars>
      </dgm:prSet>
      <dgm:spPr/>
    </dgm:pt>
    <dgm:pt modelId="{DE287803-7707-435C-B839-9957DB537BFA}" type="pres">
      <dgm:prSet presAssocID="{26DBCE09-3DF5-486E-8E55-F74E014822B0}" presName="sibTrans" presStyleLbl="bgSibTrans2D1" presStyleIdx="3" presStyleCnt="8"/>
      <dgm:spPr/>
    </dgm:pt>
    <dgm:pt modelId="{D7BFEE58-5C4C-40E6-8C93-1370F071F43B}" type="pres">
      <dgm:prSet presAssocID="{2C3032E2-C712-43A6-A6EA-38DD846FD5E3}" presName="compNode" presStyleCnt="0"/>
      <dgm:spPr/>
    </dgm:pt>
    <dgm:pt modelId="{340655AC-7C20-464B-8493-3A74A1F53122}" type="pres">
      <dgm:prSet presAssocID="{2C3032E2-C712-43A6-A6EA-38DD846FD5E3}" presName="dummyConnPt" presStyleCnt="0"/>
      <dgm:spPr/>
    </dgm:pt>
    <dgm:pt modelId="{338891D6-324E-4C84-A5FE-8F7F3CDA7321}" type="pres">
      <dgm:prSet presAssocID="{2C3032E2-C712-43A6-A6EA-38DD846FD5E3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58CE220-5E24-4B75-8F7E-E33FA08F34D4}" type="pres">
      <dgm:prSet presAssocID="{EC09433F-BBEA-4B44-AC17-49C5ED607199}" presName="sibTrans" presStyleLbl="bgSibTrans2D1" presStyleIdx="4" presStyleCnt="8"/>
      <dgm:spPr/>
    </dgm:pt>
    <dgm:pt modelId="{689E073E-4D9B-43F3-A76E-5B9DCE3FA071}" type="pres">
      <dgm:prSet presAssocID="{EE21FD77-5B15-44F5-911D-69B223235B1B}" presName="compNode" presStyleCnt="0"/>
      <dgm:spPr/>
    </dgm:pt>
    <dgm:pt modelId="{3132F94A-C64E-4D24-9DC1-A475BBBC934E}" type="pres">
      <dgm:prSet presAssocID="{EE21FD77-5B15-44F5-911D-69B223235B1B}" presName="dummyConnPt" presStyleCnt="0"/>
      <dgm:spPr/>
    </dgm:pt>
    <dgm:pt modelId="{B7BDDCA6-ACA9-4F67-A1D8-5AC884354248}" type="pres">
      <dgm:prSet presAssocID="{EE21FD77-5B15-44F5-911D-69B223235B1B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8A4E8DC-5E07-4667-A153-887C0FEC0821}" type="pres">
      <dgm:prSet presAssocID="{A7B4519C-9C63-49DE-94BF-7CA6DC49C322}" presName="sibTrans" presStyleLbl="bgSibTrans2D1" presStyleIdx="5" presStyleCnt="8"/>
      <dgm:spPr/>
    </dgm:pt>
    <dgm:pt modelId="{8C3998D0-8EF2-4DC0-8DB8-9857154CB143}" type="pres">
      <dgm:prSet presAssocID="{CA5402F9-A74C-4C23-A2E0-5CE07E7716E4}" presName="compNode" presStyleCnt="0"/>
      <dgm:spPr/>
    </dgm:pt>
    <dgm:pt modelId="{57C47041-8954-44C7-8EBF-92C1B6FDD220}" type="pres">
      <dgm:prSet presAssocID="{CA5402F9-A74C-4C23-A2E0-5CE07E7716E4}" presName="dummyConnPt" presStyleCnt="0"/>
      <dgm:spPr/>
    </dgm:pt>
    <dgm:pt modelId="{F3761E7F-05E6-4E5C-A1BB-7549124680AD}" type="pres">
      <dgm:prSet presAssocID="{CA5402F9-A74C-4C23-A2E0-5CE07E7716E4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711D041-4158-439F-BEA5-7526E9CAE6B1}" type="pres">
      <dgm:prSet presAssocID="{6737DCA9-1824-40D4-BFF9-51D3C8FE0B3D}" presName="sibTrans" presStyleLbl="bgSibTrans2D1" presStyleIdx="6" presStyleCnt="8"/>
      <dgm:spPr/>
    </dgm:pt>
    <dgm:pt modelId="{3ED40724-B294-4C33-91AF-D7804699FE45}" type="pres">
      <dgm:prSet presAssocID="{1017FB8D-649B-4D9B-8B39-02DF4C157AFF}" presName="compNode" presStyleCnt="0"/>
      <dgm:spPr/>
    </dgm:pt>
    <dgm:pt modelId="{FEE7D6F3-1161-4166-85E5-7E1469D053A3}" type="pres">
      <dgm:prSet presAssocID="{1017FB8D-649B-4D9B-8B39-02DF4C157AFF}" presName="dummyConnPt" presStyleCnt="0"/>
      <dgm:spPr/>
    </dgm:pt>
    <dgm:pt modelId="{A1D165C2-D652-484A-96C3-079CDB40B528}" type="pres">
      <dgm:prSet presAssocID="{1017FB8D-649B-4D9B-8B39-02DF4C157AF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431964-D9AB-4355-8A98-DC770E4B1145}" type="pres">
      <dgm:prSet presAssocID="{96CA306C-8EC3-4055-8491-9532DEC5E0D3}" presName="sibTrans" presStyleLbl="bgSibTrans2D1" presStyleIdx="7" presStyleCnt="8"/>
      <dgm:spPr/>
    </dgm:pt>
    <dgm:pt modelId="{F44BC436-6BE4-4E93-9313-06BC886E9F77}" type="pres">
      <dgm:prSet presAssocID="{869AEB20-114B-497D-8C1E-1EDFAD7CB29F}" presName="compNode" presStyleCnt="0"/>
      <dgm:spPr/>
    </dgm:pt>
    <dgm:pt modelId="{866EBC2D-CB3E-4186-8B28-9E8E5E26D0E6}" type="pres">
      <dgm:prSet presAssocID="{869AEB20-114B-497D-8C1E-1EDFAD7CB29F}" presName="dummyConnPt" presStyleCnt="0"/>
      <dgm:spPr/>
    </dgm:pt>
    <dgm:pt modelId="{3AC17A95-1C15-4532-8D0B-76AC10252564}" type="pres">
      <dgm:prSet presAssocID="{869AEB20-114B-497D-8C1E-1EDFAD7CB29F}" presName="node" presStyleLbl="node1" presStyleIdx="8" presStyleCnt="9">
        <dgm:presLayoutVars>
          <dgm:bulletEnabled val="1"/>
        </dgm:presLayoutVars>
      </dgm:prSet>
      <dgm:spPr/>
    </dgm:pt>
  </dgm:ptLst>
  <dgm:cxnLst>
    <dgm:cxn modelId="{C36E7DE1-1D3B-4189-8387-53E8EE056AF0}" type="presOf" srcId="{869AEB20-114B-497D-8C1E-1EDFAD7CB29F}" destId="{3AC17A95-1C15-4532-8D0B-76AC10252564}" srcOrd="0" destOrd="0" presId="urn:microsoft.com/office/officeart/2005/8/layout/bProcess4"/>
    <dgm:cxn modelId="{63925323-5D82-4C24-855A-4841E6750329}" type="presOf" srcId="{CB731B6F-A75A-44F3-8C5D-FC9258EE732B}" destId="{880BF4E7-9488-4AC5-AB63-305FEAF1F09E}" srcOrd="0" destOrd="0" presId="urn:microsoft.com/office/officeart/2005/8/layout/bProcess4"/>
    <dgm:cxn modelId="{773DB809-755B-4949-B789-8F169B2B4109}" type="presOf" srcId="{2C3032E2-C712-43A6-A6EA-38DD846FD5E3}" destId="{338891D6-324E-4C84-A5FE-8F7F3CDA7321}" srcOrd="0" destOrd="0" presId="urn:microsoft.com/office/officeart/2005/8/layout/bProcess4"/>
    <dgm:cxn modelId="{55AC2AFD-C89B-4D21-A9A7-3295370CE8FF}" type="presOf" srcId="{26DBCE09-3DF5-486E-8E55-F74E014822B0}" destId="{DE287803-7707-435C-B839-9957DB537BFA}" srcOrd="0" destOrd="0" presId="urn:microsoft.com/office/officeart/2005/8/layout/bProcess4"/>
    <dgm:cxn modelId="{33383494-D423-404B-98C6-D89F48202A9D}" type="presOf" srcId="{EE21FD77-5B15-44F5-911D-69B223235B1B}" destId="{B7BDDCA6-ACA9-4F67-A1D8-5AC884354248}" srcOrd="0" destOrd="0" presId="urn:microsoft.com/office/officeart/2005/8/layout/bProcess4"/>
    <dgm:cxn modelId="{E96AB1CD-0191-4208-BD37-75863EA55F77}" srcId="{3826C174-B387-4A52-91DC-E0BC816D4638}" destId="{F4F98E12-B5AE-4892-95AE-CAF6BA26C33E}" srcOrd="0" destOrd="0" parTransId="{24D42020-4B2F-478D-872B-DEBBCCF78927}" sibTransId="{7E913E8B-A179-4F3F-BF61-5F9A52AD5729}"/>
    <dgm:cxn modelId="{F68715ED-DB32-49AC-A282-8041E77C1AD2}" srcId="{3826C174-B387-4A52-91DC-E0BC816D4638}" destId="{CB731B6F-A75A-44F3-8C5D-FC9258EE732B}" srcOrd="2" destOrd="0" parTransId="{2697CC7B-3238-4852-82A9-2A692C14E7A2}" sibTransId="{D93E5DB5-9C99-4C79-BD88-B0CFC7D5AB62}"/>
    <dgm:cxn modelId="{D2463326-2F97-41E7-AC1B-275142CDCF6C}" type="presOf" srcId="{EC09433F-BBEA-4B44-AC17-49C5ED607199}" destId="{D58CE220-5E24-4B75-8F7E-E33FA08F34D4}" srcOrd="0" destOrd="0" presId="urn:microsoft.com/office/officeart/2005/8/layout/bProcess4"/>
    <dgm:cxn modelId="{CB849206-BFB5-4216-8750-ED16C273CCEA}" srcId="{3826C174-B387-4A52-91DC-E0BC816D4638}" destId="{2C3032E2-C712-43A6-A6EA-38DD846FD5E3}" srcOrd="4" destOrd="0" parTransId="{2A3918C2-87C2-48D3-BB18-D7052C8A1F83}" sibTransId="{EC09433F-BBEA-4B44-AC17-49C5ED607199}"/>
    <dgm:cxn modelId="{B140A8E6-092B-45CF-B3C4-5AA0D5F694CD}" type="presOf" srcId="{CA5402F9-A74C-4C23-A2E0-5CE07E7716E4}" destId="{F3761E7F-05E6-4E5C-A1BB-7549124680AD}" srcOrd="0" destOrd="0" presId="urn:microsoft.com/office/officeart/2005/8/layout/bProcess4"/>
    <dgm:cxn modelId="{AB2F82D5-1014-471C-BC1B-8E1223DD4136}" type="presOf" srcId="{6737DCA9-1824-40D4-BFF9-51D3C8FE0B3D}" destId="{6711D041-4158-439F-BEA5-7526E9CAE6B1}" srcOrd="0" destOrd="0" presId="urn:microsoft.com/office/officeart/2005/8/layout/bProcess4"/>
    <dgm:cxn modelId="{1745C62F-762E-4359-8AA2-AAE885B17A26}" type="presOf" srcId="{36B3AE30-7F4D-4C04-B616-533B8EFE0C10}" destId="{A6964E6A-07EB-4386-BB1F-52FFC8FC414B}" srcOrd="0" destOrd="0" presId="urn:microsoft.com/office/officeart/2005/8/layout/bProcess4"/>
    <dgm:cxn modelId="{99F682AB-8CB0-4414-8CA3-95F90E5C87B5}" type="presOf" srcId="{A7B4519C-9C63-49DE-94BF-7CA6DC49C322}" destId="{F8A4E8DC-5E07-4667-A153-887C0FEC0821}" srcOrd="0" destOrd="0" presId="urn:microsoft.com/office/officeart/2005/8/layout/bProcess4"/>
    <dgm:cxn modelId="{730A90C7-17A6-428A-8A3F-2A489A26EF8C}" type="presOf" srcId="{D93E5DB5-9C99-4C79-BD88-B0CFC7D5AB62}" destId="{881C0A7C-B358-4DAE-936C-44DBCD5B8DB8}" srcOrd="0" destOrd="0" presId="urn:microsoft.com/office/officeart/2005/8/layout/bProcess4"/>
    <dgm:cxn modelId="{B67A8DBB-4FF4-4714-9B8A-E3CB49E63736}" srcId="{3826C174-B387-4A52-91DC-E0BC816D4638}" destId="{EE21FD77-5B15-44F5-911D-69B223235B1B}" srcOrd="5" destOrd="0" parTransId="{43B6A7F8-866C-4E0B-92B5-5CE483DE65DE}" sibTransId="{A7B4519C-9C63-49DE-94BF-7CA6DC49C322}"/>
    <dgm:cxn modelId="{82696351-42D0-4A2D-86EC-AAAA211E0EF8}" srcId="{3826C174-B387-4A52-91DC-E0BC816D4638}" destId="{CA5402F9-A74C-4C23-A2E0-5CE07E7716E4}" srcOrd="6" destOrd="0" parTransId="{3A13DE57-9EE6-4E70-994B-F7EE55D6E8F9}" sibTransId="{6737DCA9-1824-40D4-BFF9-51D3C8FE0B3D}"/>
    <dgm:cxn modelId="{2F5AAB33-F819-4F3F-933B-A837B6F60A92}" srcId="{3826C174-B387-4A52-91DC-E0BC816D4638}" destId="{1017FB8D-649B-4D9B-8B39-02DF4C157AFF}" srcOrd="7" destOrd="0" parTransId="{714BDB1C-6618-4CAC-9E87-9CE21FD48451}" sibTransId="{96CA306C-8EC3-4055-8491-9532DEC5E0D3}"/>
    <dgm:cxn modelId="{1D716875-64B6-4FAB-BB82-D202EF27A3D1}" type="presOf" srcId="{1017FB8D-649B-4D9B-8B39-02DF4C157AFF}" destId="{A1D165C2-D652-484A-96C3-079CDB40B528}" srcOrd="0" destOrd="0" presId="urn:microsoft.com/office/officeart/2005/8/layout/bProcess4"/>
    <dgm:cxn modelId="{C5F2DBA7-ECDA-4F3F-A1A3-F32AC4603D1C}" type="presOf" srcId="{99ADF7BE-EBFB-4C88-AAC3-1906ACFC8F42}" destId="{E2A76C93-1DDA-4494-A2BA-296278EA182A}" srcOrd="0" destOrd="0" presId="urn:microsoft.com/office/officeart/2005/8/layout/bProcess4"/>
    <dgm:cxn modelId="{06CCC64D-E1A2-4E5D-8E21-B3D6DB1872C7}" type="presOf" srcId="{7E913E8B-A179-4F3F-BF61-5F9A52AD5729}" destId="{6B6D8526-2459-4BF4-9FED-AC77BB538E1B}" srcOrd="0" destOrd="0" presId="urn:microsoft.com/office/officeart/2005/8/layout/bProcess4"/>
    <dgm:cxn modelId="{97F6E078-B6E9-40AD-87C0-08A1FA0D4D85}" type="presOf" srcId="{3826C174-B387-4A52-91DC-E0BC816D4638}" destId="{2E031B6E-9CE3-4D67-84CA-745C845A6DA0}" srcOrd="0" destOrd="0" presId="urn:microsoft.com/office/officeart/2005/8/layout/bProcess4"/>
    <dgm:cxn modelId="{87BDD595-232D-4247-B0D7-FA269F19AA3F}" srcId="{3826C174-B387-4A52-91DC-E0BC816D4638}" destId="{88E010BB-FAE9-482A-96CC-8303EC0044B9}" srcOrd="3" destOrd="0" parTransId="{2A5D4E5A-A8E8-495C-99FE-425AD3508531}" sibTransId="{26DBCE09-3DF5-486E-8E55-F74E014822B0}"/>
    <dgm:cxn modelId="{4355C7C3-4801-4980-865C-F394BBB5410E}" type="presOf" srcId="{88E010BB-FAE9-482A-96CC-8303EC0044B9}" destId="{416DC965-682D-4100-9C1A-133EDCFCB3D6}" srcOrd="0" destOrd="0" presId="urn:microsoft.com/office/officeart/2005/8/layout/bProcess4"/>
    <dgm:cxn modelId="{3D5920B6-8D3C-4F98-8C06-8C6DCB092D3B}" srcId="{3826C174-B387-4A52-91DC-E0BC816D4638}" destId="{869AEB20-114B-497D-8C1E-1EDFAD7CB29F}" srcOrd="8" destOrd="0" parTransId="{CBC92DDE-BEE9-4730-AE89-EB57509E5E07}" sibTransId="{75FDCAC4-6490-4F3F-90CE-EABEC7F831DB}"/>
    <dgm:cxn modelId="{7EF8EE39-A0E2-44AB-B2FB-8066679E3BCA}" srcId="{3826C174-B387-4A52-91DC-E0BC816D4638}" destId="{99ADF7BE-EBFB-4C88-AAC3-1906ACFC8F42}" srcOrd="1" destOrd="0" parTransId="{EE8BBAC3-797B-4B9B-8403-00D70807C7A1}" sibTransId="{36B3AE30-7F4D-4C04-B616-533B8EFE0C10}"/>
    <dgm:cxn modelId="{6032C8BC-FB7B-4E01-9998-C1E378259BB0}" type="presOf" srcId="{F4F98E12-B5AE-4892-95AE-CAF6BA26C33E}" destId="{A6CD9519-0BB4-40CB-975B-D2A6ABF88138}" srcOrd="0" destOrd="0" presId="urn:microsoft.com/office/officeart/2005/8/layout/bProcess4"/>
    <dgm:cxn modelId="{22DF92E3-8ACC-42B1-AE55-E4468DE5C922}" type="presOf" srcId="{96CA306C-8EC3-4055-8491-9532DEC5E0D3}" destId="{0D431964-D9AB-4355-8A98-DC770E4B1145}" srcOrd="0" destOrd="0" presId="urn:microsoft.com/office/officeart/2005/8/layout/bProcess4"/>
    <dgm:cxn modelId="{38CD1003-832A-4007-B1EF-EFCFDB864514}" type="presParOf" srcId="{2E031B6E-9CE3-4D67-84CA-745C845A6DA0}" destId="{C1CBAAD2-AADE-4BFE-B6EA-89828B71F538}" srcOrd="0" destOrd="0" presId="urn:microsoft.com/office/officeart/2005/8/layout/bProcess4"/>
    <dgm:cxn modelId="{34D98249-0912-4FB2-A2B9-F3E7959B9A86}" type="presParOf" srcId="{C1CBAAD2-AADE-4BFE-B6EA-89828B71F538}" destId="{8C0CD7D0-FE68-46AB-AE89-E68CD536ADD5}" srcOrd="0" destOrd="0" presId="urn:microsoft.com/office/officeart/2005/8/layout/bProcess4"/>
    <dgm:cxn modelId="{A36CB27F-7A84-482D-9144-18B222725B1A}" type="presParOf" srcId="{C1CBAAD2-AADE-4BFE-B6EA-89828B71F538}" destId="{A6CD9519-0BB4-40CB-975B-D2A6ABF88138}" srcOrd="1" destOrd="0" presId="urn:microsoft.com/office/officeart/2005/8/layout/bProcess4"/>
    <dgm:cxn modelId="{8347885E-0ECA-43B7-A2FD-A5F97A1F46C5}" type="presParOf" srcId="{2E031B6E-9CE3-4D67-84CA-745C845A6DA0}" destId="{6B6D8526-2459-4BF4-9FED-AC77BB538E1B}" srcOrd="1" destOrd="0" presId="urn:microsoft.com/office/officeart/2005/8/layout/bProcess4"/>
    <dgm:cxn modelId="{F52958E5-73B9-434A-9616-55FC1777373D}" type="presParOf" srcId="{2E031B6E-9CE3-4D67-84CA-745C845A6DA0}" destId="{3D4F031C-C395-4140-BFD2-FE9832AEEEE8}" srcOrd="2" destOrd="0" presId="urn:microsoft.com/office/officeart/2005/8/layout/bProcess4"/>
    <dgm:cxn modelId="{E34EEED1-1DBA-4172-BB63-399902192AC5}" type="presParOf" srcId="{3D4F031C-C395-4140-BFD2-FE9832AEEEE8}" destId="{5D449995-961F-49A7-8D01-A4BC6AE71DAD}" srcOrd="0" destOrd="0" presId="urn:microsoft.com/office/officeart/2005/8/layout/bProcess4"/>
    <dgm:cxn modelId="{6D3981D5-9CF8-4AB9-B037-1F1F0602800B}" type="presParOf" srcId="{3D4F031C-C395-4140-BFD2-FE9832AEEEE8}" destId="{E2A76C93-1DDA-4494-A2BA-296278EA182A}" srcOrd="1" destOrd="0" presId="urn:microsoft.com/office/officeart/2005/8/layout/bProcess4"/>
    <dgm:cxn modelId="{1D2AE3CA-95C3-4AC7-8EA2-568EBFC19546}" type="presParOf" srcId="{2E031B6E-9CE3-4D67-84CA-745C845A6DA0}" destId="{A6964E6A-07EB-4386-BB1F-52FFC8FC414B}" srcOrd="3" destOrd="0" presId="urn:microsoft.com/office/officeart/2005/8/layout/bProcess4"/>
    <dgm:cxn modelId="{DB9DF2E9-AAE6-42C4-99EC-3BCEBCDF0EAD}" type="presParOf" srcId="{2E031B6E-9CE3-4D67-84CA-745C845A6DA0}" destId="{00DEE395-9F5E-4F53-A789-81AE5E151D80}" srcOrd="4" destOrd="0" presId="urn:microsoft.com/office/officeart/2005/8/layout/bProcess4"/>
    <dgm:cxn modelId="{3BC41133-6060-4B0B-B9DD-3C3740E338C3}" type="presParOf" srcId="{00DEE395-9F5E-4F53-A789-81AE5E151D80}" destId="{C592A6CA-2F57-4317-87C5-F5D40667B1FC}" srcOrd="0" destOrd="0" presId="urn:microsoft.com/office/officeart/2005/8/layout/bProcess4"/>
    <dgm:cxn modelId="{859C7301-8B9C-4701-A983-360E824E9991}" type="presParOf" srcId="{00DEE395-9F5E-4F53-A789-81AE5E151D80}" destId="{880BF4E7-9488-4AC5-AB63-305FEAF1F09E}" srcOrd="1" destOrd="0" presId="urn:microsoft.com/office/officeart/2005/8/layout/bProcess4"/>
    <dgm:cxn modelId="{1D84FC5C-3C7F-40E4-924A-56F8D87D8249}" type="presParOf" srcId="{2E031B6E-9CE3-4D67-84CA-745C845A6DA0}" destId="{881C0A7C-B358-4DAE-936C-44DBCD5B8DB8}" srcOrd="5" destOrd="0" presId="urn:microsoft.com/office/officeart/2005/8/layout/bProcess4"/>
    <dgm:cxn modelId="{FB2D9449-2848-42CB-AA50-314478703FA1}" type="presParOf" srcId="{2E031B6E-9CE3-4D67-84CA-745C845A6DA0}" destId="{52819CB7-CE93-436D-81E6-CF4884C5DA64}" srcOrd="6" destOrd="0" presId="urn:microsoft.com/office/officeart/2005/8/layout/bProcess4"/>
    <dgm:cxn modelId="{94C4B38D-2146-45AB-92D6-66BDCDBEE166}" type="presParOf" srcId="{52819CB7-CE93-436D-81E6-CF4884C5DA64}" destId="{03EBBB83-58F1-4917-B461-1B4189C50530}" srcOrd="0" destOrd="0" presId="urn:microsoft.com/office/officeart/2005/8/layout/bProcess4"/>
    <dgm:cxn modelId="{635B8696-11E3-460C-B454-DF9911747429}" type="presParOf" srcId="{52819CB7-CE93-436D-81E6-CF4884C5DA64}" destId="{416DC965-682D-4100-9C1A-133EDCFCB3D6}" srcOrd="1" destOrd="0" presId="urn:microsoft.com/office/officeart/2005/8/layout/bProcess4"/>
    <dgm:cxn modelId="{066CCD38-5CB7-4886-9963-F9BAE809D35D}" type="presParOf" srcId="{2E031B6E-9CE3-4D67-84CA-745C845A6DA0}" destId="{DE287803-7707-435C-B839-9957DB537BFA}" srcOrd="7" destOrd="0" presId="urn:microsoft.com/office/officeart/2005/8/layout/bProcess4"/>
    <dgm:cxn modelId="{B998099E-C284-4CEF-9719-B89A9852C8B7}" type="presParOf" srcId="{2E031B6E-9CE3-4D67-84CA-745C845A6DA0}" destId="{D7BFEE58-5C4C-40E6-8C93-1370F071F43B}" srcOrd="8" destOrd="0" presId="urn:microsoft.com/office/officeart/2005/8/layout/bProcess4"/>
    <dgm:cxn modelId="{8838F93A-5F03-4DF3-A140-4EDB37B567B9}" type="presParOf" srcId="{D7BFEE58-5C4C-40E6-8C93-1370F071F43B}" destId="{340655AC-7C20-464B-8493-3A74A1F53122}" srcOrd="0" destOrd="0" presId="urn:microsoft.com/office/officeart/2005/8/layout/bProcess4"/>
    <dgm:cxn modelId="{019E5448-46DB-40ED-8086-1105BDA6CEC0}" type="presParOf" srcId="{D7BFEE58-5C4C-40E6-8C93-1370F071F43B}" destId="{338891D6-324E-4C84-A5FE-8F7F3CDA7321}" srcOrd="1" destOrd="0" presId="urn:microsoft.com/office/officeart/2005/8/layout/bProcess4"/>
    <dgm:cxn modelId="{2DE2D139-D789-4996-A7A7-3668DA1B828F}" type="presParOf" srcId="{2E031B6E-9CE3-4D67-84CA-745C845A6DA0}" destId="{D58CE220-5E24-4B75-8F7E-E33FA08F34D4}" srcOrd="9" destOrd="0" presId="urn:microsoft.com/office/officeart/2005/8/layout/bProcess4"/>
    <dgm:cxn modelId="{F54F19D3-6C66-4364-843B-26DA47F6FDE9}" type="presParOf" srcId="{2E031B6E-9CE3-4D67-84CA-745C845A6DA0}" destId="{689E073E-4D9B-43F3-A76E-5B9DCE3FA071}" srcOrd="10" destOrd="0" presId="urn:microsoft.com/office/officeart/2005/8/layout/bProcess4"/>
    <dgm:cxn modelId="{EAA80B64-67C1-4D5A-909E-40CAB76801B1}" type="presParOf" srcId="{689E073E-4D9B-43F3-A76E-5B9DCE3FA071}" destId="{3132F94A-C64E-4D24-9DC1-A475BBBC934E}" srcOrd="0" destOrd="0" presId="urn:microsoft.com/office/officeart/2005/8/layout/bProcess4"/>
    <dgm:cxn modelId="{7B6987E5-B874-4386-A9C3-3623DB2A8604}" type="presParOf" srcId="{689E073E-4D9B-43F3-A76E-5B9DCE3FA071}" destId="{B7BDDCA6-ACA9-4F67-A1D8-5AC884354248}" srcOrd="1" destOrd="0" presId="urn:microsoft.com/office/officeart/2005/8/layout/bProcess4"/>
    <dgm:cxn modelId="{441AC396-C6B6-4271-B748-3D6CF363F1F4}" type="presParOf" srcId="{2E031B6E-9CE3-4D67-84CA-745C845A6DA0}" destId="{F8A4E8DC-5E07-4667-A153-887C0FEC0821}" srcOrd="11" destOrd="0" presId="urn:microsoft.com/office/officeart/2005/8/layout/bProcess4"/>
    <dgm:cxn modelId="{9C1DCA9A-98D9-4247-B604-F28C6FABBD37}" type="presParOf" srcId="{2E031B6E-9CE3-4D67-84CA-745C845A6DA0}" destId="{8C3998D0-8EF2-4DC0-8DB8-9857154CB143}" srcOrd="12" destOrd="0" presId="urn:microsoft.com/office/officeart/2005/8/layout/bProcess4"/>
    <dgm:cxn modelId="{80BC5F18-6E64-41ED-9D89-378DACACAEDF}" type="presParOf" srcId="{8C3998D0-8EF2-4DC0-8DB8-9857154CB143}" destId="{57C47041-8954-44C7-8EBF-92C1B6FDD220}" srcOrd="0" destOrd="0" presId="urn:microsoft.com/office/officeart/2005/8/layout/bProcess4"/>
    <dgm:cxn modelId="{F9FD01F1-23CE-4586-9472-3BA3A9402575}" type="presParOf" srcId="{8C3998D0-8EF2-4DC0-8DB8-9857154CB143}" destId="{F3761E7F-05E6-4E5C-A1BB-7549124680AD}" srcOrd="1" destOrd="0" presId="urn:microsoft.com/office/officeart/2005/8/layout/bProcess4"/>
    <dgm:cxn modelId="{03D535AE-3AF6-4644-8061-EAB57668A5AB}" type="presParOf" srcId="{2E031B6E-9CE3-4D67-84CA-745C845A6DA0}" destId="{6711D041-4158-439F-BEA5-7526E9CAE6B1}" srcOrd="13" destOrd="0" presId="urn:microsoft.com/office/officeart/2005/8/layout/bProcess4"/>
    <dgm:cxn modelId="{8090632B-2E45-4F22-9B5D-7E8E3E01FB07}" type="presParOf" srcId="{2E031B6E-9CE3-4D67-84CA-745C845A6DA0}" destId="{3ED40724-B294-4C33-91AF-D7804699FE45}" srcOrd="14" destOrd="0" presId="urn:microsoft.com/office/officeart/2005/8/layout/bProcess4"/>
    <dgm:cxn modelId="{07CBD651-1F4F-4DD4-A470-103D69835832}" type="presParOf" srcId="{3ED40724-B294-4C33-91AF-D7804699FE45}" destId="{FEE7D6F3-1161-4166-85E5-7E1469D053A3}" srcOrd="0" destOrd="0" presId="urn:microsoft.com/office/officeart/2005/8/layout/bProcess4"/>
    <dgm:cxn modelId="{46A0B4D8-8B37-448B-BD6D-EBECEC9B9E48}" type="presParOf" srcId="{3ED40724-B294-4C33-91AF-D7804699FE45}" destId="{A1D165C2-D652-484A-96C3-079CDB40B528}" srcOrd="1" destOrd="0" presId="urn:microsoft.com/office/officeart/2005/8/layout/bProcess4"/>
    <dgm:cxn modelId="{71199AB7-FAFE-487A-AE37-319F69BA538B}" type="presParOf" srcId="{2E031B6E-9CE3-4D67-84CA-745C845A6DA0}" destId="{0D431964-D9AB-4355-8A98-DC770E4B1145}" srcOrd="15" destOrd="0" presId="urn:microsoft.com/office/officeart/2005/8/layout/bProcess4"/>
    <dgm:cxn modelId="{969720E7-2116-418F-995F-ED8F697BF60C}" type="presParOf" srcId="{2E031B6E-9CE3-4D67-84CA-745C845A6DA0}" destId="{F44BC436-6BE4-4E93-9313-06BC886E9F77}" srcOrd="16" destOrd="0" presId="urn:microsoft.com/office/officeart/2005/8/layout/bProcess4"/>
    <dgm:cxn modelId="{44604B26-C1CE-4F0E-BAC1-BD5E99B8214B}" type="presParOf" srcId="{F44BC436-6BE4-4E93-9313-06BC886E9F77}" destId="{866EBC2D-CB3E-4186-8B28-9E8E5E26D0E6}" srcOrd="0" destOrd="0" presId="urn:microsoft.com/office/officeart/2005/8/layout/bProcess4"/>
    <dgm:cxn modelId="{4CD3EF81-512D-42C2-9681-BDF4CEEB2905}" type="presParOf" srcId="{F44BC436-6BE4-4E93-9313-06BC886E9F77}" destId="{3AC17A95-1C15-4532-8D0B-76AC10252564}" srcOrd="1" destOrd="0" presId="urn:microsoft.com/office/officeart/2005/8/layout/b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C9FD4A-00F4-4FEF-926F-C83DE2344A9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BF89CED-1E50-4D59-AFBC-FCABB19055B0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b="1" dirty="0" smtClean="0">
              <a:solidFill>
                <a:srgbClr val="C00000"/>
              </a:solidFill>
            </a:rPr>
            <a:t>Очікувані результати</a:t>
          </a:r>
          <a:endParaRPr lang="uk-UA" sz="2800" b="1" dirty="0">
            <a:solidFill>
              <a:srgbClr val="C00000"/>
            </a:solidFill>
          </a:endParaRPr>
        </a:p>
      </dgm:t>
    </dgm:pt>
    <dgm:pt modelId="{E7DB0CF7-3712-414F-8832-3C4510B8604E}" type="parTrans" cxnId="{093AF330-0EC2-4974-A425-99D3BEA61002}">
      <dgm:prSet/>
      <dgm:spPr/>
      <dgm:t>
        <a:bodyPr/>
        <a:lstStyle/>
        <a:p>
          <a:endParaRPr lang="uk-UA"/>
        </a:p>
      </dgm:t>
    </dgm:pt>
    <dgm:pt modelId="{E65F5BBD-A1CF-41A6-907E-23196DD1B05B}" type="sibTrans" cxnId="{093AF330-0EC2-4974-A425-99D3BEA61002}">
      <dgm:prSet/>
      <dgm:spPr/>
      <dgm:t>
        <a:bodyPr/>
        <a:lstStyle/>
        <a:p>
          <a:endParaRPr lang="uk-UA"/>
        </a:p>
      </dgm:t>
    </dgm:pt>
    <dgm:pt modelId="{F6667794-8FAA-436D-8D5F-F03F401EE2E1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Усвідомлення та дотримання правових норм та законів</a:t>
          </a:r>
          <a:endParaRPr lang="uk-UA" b="1" dirty="0">
            <a:solidFill>
              <a:srgbClr val="FF0000"/>
            </a:solidFill>
          </a:endParaRPr>
        </a:p>
      </dgm:t>
    </dgm:pt>
    <dgm:pt modelId="{7183C3D8-D1ED-4289-94D7-70004FDFD4F5}" type="parTrans" cxnId="{B9757226-B381-4D43-85B5-3D38340DC05F}">
      <dgm:prSet/>
      <dgm:spPr/>
      <dgm:t>
        <a:bodyPr/>
        <a:lstStyle/>
        <a:p>
          <a:endParaRPr lang="uk-UA"/>
        </a:p>
      </dgm:t>
    </dgm:pt>
    <dgm:pt modelId="{38EC70C2-E10E-4C59-9589-8A31AA53854D}" type="sibTrans" cxnId="{B9757226-B381-4D43-85B5-3D38340DC05F}">
      <dgm:prSet/>
      <dgm:spPr/>
      <dgm:t>
        <a:bodyPr/>
        <a:lstStyle/>
        <a:p>
          <a:endParaRPr lang="uk-UA"/>
        </a:p>
      </dgm:t>
    </dgm:pt>
    <dgm:pt modelId="{65594D4D-F08A-4745-89B7-E7E28B56C75A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Інтерес до правознавчих наук; бажання </a:t>
          </a:r>
          <a:r>
            <a:rPr lang="uk-UA" b="1" dirty="0" err="1" smtClean="0">
              <a:solidFill>
                <a:srgbClr val="FF0000"/>
              </a:solidFill>
            </a:rPr>
            <a:t>привятити</a:t>
          </a:r>
          <a:r>
            <a:rPr lang="uk-UA" b="1" dirty="0" smtClean="0">
              <a:solidFill>
                <a:srgbClr val="FF0000"/>
              </a:solidFill>
            </a:rPr>
            <a:t> себе правознавчій </a:t>
          </a:r>
          <a:r>
            <a:rPr lang="uk-UA" b="1" dirty="0" err="1" smtClean="0">
              <a:solidFill>
                <a:srgbClr val="FF0000"/>
              </a:solidFill>
            </a:rPr>
            <a:t>д-сті</a:t>
          </a:r>
          <a:endParaRPr lang="uk-UA" b="1" dirty="0">
            <a:solidFill>
              <a:srgbClr val="FF0000"/>
            </a:solidFill>
          </a:endParaRPr>
        </a:p>
      </dgm:t>
    </dgm:pt>
    <dgm:pt modelId="{05CC56C3-BCE8-400D-83DD-7449CC61BE57}" type="parTrans" cxnId="{3F5F7D54-07EA-45A6-92CB-34FFBB421E89}">
      <dgm:prSet/>
      <dgm:spPr/>
      <dgm:t>
        <a:bodyPr/>
        <a:lstStyle/>
        <a:p>
          <a:endParaRPr lang="uk-UA"/>
        </a:p>
      </dgm:t>
    </dgm:pt>
    <dgm:pt modelId="{24FF8916-2314-49B1-BF22-A2A7CE51073D}" type="sibTrans" cxnId="{3F5F7D54-07EA-45A6-92CB-34FFBB421E89}">
      <dgm:prSet/>
      <dgm:spPr/>
      <dgm:t>
        <a:bodyPr/>
        <a:lstStyle/>
        <a:p>
          <a:endParaRPr lang="uk-UA"/>
        </a:p>
      </dgm:t>
    </dgm:pt>
    <dgm:pt modelId="{348A63EB-565D-416B-A629-40D650CA45C1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Прагнення до правового самоконтролю</a:t>
          </a:r>
          <a:endParaRPr lang="uk-UA" b="1" dirty="0">
            <a:solidFill>
              <a:srgbClr val="FF0000"/>
            </a:solidFill>
          </a:endParaRPr>
        </a:p>
      </dgm:t>
    </dgm:pt>
    <dgm:pt modelId="{70738D19-19BD-4B4C-8568-EC22ED5F702A}" type="parTrans" cxnId="{CA45EDBA-C442-4F7D-B71F-A8635728E6A0}">
      <dgm:prSet/>
      <dgm:spPr/>
      <dgm:t>
        <a:bodyPr/>
        <a:lstStyle/>
        <a:p>
          <a:endParaRPr lang="uk-UA"/>
        </a:p>
      </dgm:t>
    </dgm:pt>
    <dgm:pt modelId="{663B0380-D0E1-433D-A765-116ACC72878C}" type="sibTrans" cxnId="{CA45EDBA-C442-4F7D-B71F-A8635728E6A0}">
      <dgm:prSet/>
      <dgm:spPr/>
      <dgm:t>
        <a:bodyPr/>
        <a:lstStyle/>
        <a:p>
          <a:endParaRPr lang="uk-UA"/>
        </a:p>
      </dgm:t>
    </dgm:pt>
    <dgm:pt modelId="{B7344D35-2637-4BB9-AF66-E5BBD830EDF2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Володіння знаннями про правовий устрій</a:t>
          </a:r>
          <a:endParaRPr lang="uk-UA" b="1" dirty="0">
            <a:solidFill>
              <a:srgbClr val="FF0000"/>
            </a:solidFill>
          </a:endParaRPr>
        </a:p>
      </dgm:t>
    </dgm:pt>
    <dgm:pt modelId="{C60657B2-979F-4D5A-BC8C-22A189C32C38}" type="parTrans" cxnId="{35AA7509-6497-4208-91BD-6AB731E3C181}">
      <dgm:prSet/>
      <dgm:spPr/>
      <dgm:t>
        <a:bodyPr/>
        <a:lstStyle/>
        <a:p>
          <a:endParaRPr lang="uk-UA"/>
        </a:p>
      </dgm:t>
    </dgm:pt>
    <dgm:pt modelId="{FDF8E2D9-C087-4119-BE8B-32EE33F8AB10}" type="sibTrans" cxnId="{35AA7509-6497-4208-91BD-6AB731E3C181}">
      <dgm:prSet/>
      <dgm:spPr/>
      <dgm:t>
        <a:bodyPr/>
        <a:lstStyle/>
        <a:p>
          <a:endParaRPr lang="uk-UA"/>
        </a:p>
      </dgm:t>
    </dgm:pt>
    <dgm:pt modelId="{00B7F26A-53BF-414F-9C00-C51F97CEC470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Досягнення узгодженості, правова принциповість</a:t>
          </a:r>
          <a:endParaRPr lang="uk-UA" b="1" dirty="0">
            <a:solidFill>
              <a:srgbClr val="FF0000"/>
            </a:solidFill>
          </a:endParaRPr>
        </a:p>
      </dgm:t>
    </dgm:pt>
    <dgm:pt modelId="{70C1A3F8-25F2-4200-B294-5051127BC4E6}" type="parTrans" cxnId="{80C4647C-4BC6-456C-B666-BF79A9CE7A59}">
      <dgm:prSet/>
      <dgm:spPr/>
      <dgm:t>
        <a:bodyPr/>
        <a:lstStyle/>
        <a:p>
          <a:endParaRPr lang="uk-UA"/>
        </a:p>
      </dgm:t>
    </dgm:pt>
    <dgm:pt modelId="{C85BA956-8608-4F19-AFC0-81C459A6E718}" type="sibTrans" cxnId="{80C4647C-4BC6-456C-B666-BF79A9CE7A59}">
      <dgm:prSet/>
      <dgm:spPr/>
      <dgm:t>
        <a:bodyPr/>
        <a:lstStyle/>
        <a:p>
          <a:endParaRPr lang="uk-UA"/>
        </a:p>
      </dgm:t>
    </dgm:pt>
    <dgm:pt modelId="{21640726-67EA-4250-8886-2AA830212C54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Активне опанування правового досвіду</a:t>
          </a:r>
          <a:endParaRPr lang="uk-UA" b="1" dirty="0">
            <a:solidFill>
              <a:srgbClr val="FF0000"/>
            </a:solidFill>
          </a:endParaRPr>
        </a:p>
      </dgm:t>
    </dgm:pt>
    <dgm:pt modelId="{28A6AEFB-1D0E-4543-BB08-5DE65D2F3FC6}" type="parTrans" cxnId="{73A975AE-6239-4B50-8B8F-3CAFEB42CB16}">
      <dgm:prSet/>
      <dgm:spPr/>
      <dgm:t>
        <a:bodyPr/>
        <a:lstStyle/>
        <a:p>
          <a:endParaRPr lang="uk-UA"/>
        </a:p>
      </dgm:t>
    </dgm:pt>
    <dgm:pt modelId="{65F8ECE9-70F9-41B7-A1A4-301C02AB0389}" type="sibTrans" cxnId="{73A975AE-6239-4B50-8B8F-3CAFEB42CB16}">
      <dgm:prSet/>
      <dgm:spPr/>
      <dgm:t>
        <a:bodyPr/>
        <a:lstStyle/>
        <a:p>
          <a:endParaRPr lang="uk-UA"/>
        </a:p>
      </dgm:t>
    </dgm:pt>
    <dgm:pt modelId="{75879477-819B-45A8-A3BF-248EB834277D}" type="pres">
      <dgm:prSet presAssocID="{FBC9FD4A-00F4-4FEF-926F-C83DE2344A9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DAD7E3F-BF78-4F4B-B97B-AB7A726436FE}" type="pres">
      <dgm:prSet presAssocID="{5BF89CED-1E50-4D59-AFBC-FCABB19055B0}" presName="root1" presStyleCnt="0"/>
      <dgm:spPr/>
    </dgm:pt>
    <dgm:pt modelId="{8E41A58E-55B5-4227-9BD2-0D683D3D2CFE}" type="pres">
      <dgm:prSet presAssocID="{5BF89CED-1E50-4D59-AFBC-FCABB19055B0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E735323-D5E2-4B4B-B1E0-077495A92BC5}" type="pres">
      <dgm:prSet presAssocID="{5BF89CED-1E50-4D59-AFBC-FCABB19055B0}" presName="level2hierChild" presStyleCnt="0"/>
      <dgm:spPr/>
    </dgm:pt>
    <dgm:pt modelId="{001C5F53-833C-46E0-BC58-D9157D86B0A7}" type="pres">
      <dgm:prSet presAssocID="{7183C3D8-D1ED-4289-94D7-70004FDFD4F5}" presName="conn2-1" presStyleLbl="parChTrans1D2" presStyleIdx="0" presStyleCnt="2"/>
      <dgm:spPr/>
    </dgm:pt>
    <dgm:pt modelId="{4262F669-79DC-41E0-9F82-478165972F7B}" type="pres">
      <dgm:prSet presAssocID="{7183C3D8-D1ED-4289-94D7-70004FDFD4F5}" presName="connTx" presStyleLbl="parChTrans1D2" presStyleIdx="0" presStyleCnt="2"/>
      <dgm:spPr/>
    </dgm:pt>
    <dgm:pt modelId="{EDB85DCA-F2BE-49DF-8E81-DA5E63BF6C4E}" type="pres">
      <dgm:prSet presAssocID="{F6667794-8FAA-436D-8D5F-F03F401EE2E1}" presName="root2" presStyleCnt="0"/>
      <dgm:spPr/>
    </dgm:pt>
    <dgm:pt modelId="{DC65DE08-0E25-4750-9760-2B074DF1A966}" type="pres">
      <dgm:prSet presAssocID="{F6667794-8FAA-436D-8D5F-F03F401EE2E1}" presName="LevelTwoTextNode" presStyleLbl="node2" presStyleIdx="0" presStyleCnt="2">
        <dgm:presLayoutVars>
          <dgm:chPref val="3"/>
        </dgm:presLayoutVars>
      </dgm:prSet>
      <dgm:spPr/>
    </dgm:pt>
    <dgm:pt modelId="{DBF91A3A-D81A-4E87-9B12-B847CD727BC0}" type="pres">
      <dgm:prSet presAssocID="{F6667794-8FAA-436D-8D5F-F03F401EE2E1}" presName="level3hierChild" presStyleCnt="0"/>
      <dgm:spPr/>
    </dgm:pt>
    <dgm:pt modelId="{B4A3B3CC-7119-4A25-A033-F76B18A64814}" type="pres">
      <dgm:prSet presAssocID="{05CC56C3-BCE8-400D-83DD-7449CC61BE57}" presName="conn2-1" presStyleLbl="parChTrans1D3" presStyleIdx="0" presStyleCnt="3"/>
      <dgm:spPr/>
    </dgm:pt>
    <dgm:pt modelId="{29548CF9-21B3-4145-8A8C-7A4E9F1C72BD}" type="pres">
      <dgm:prSet presAssocID="{05CC56C3-BCE8-400D-83DD-7449CC61BE57}" presName="connTx" presStyleLbl="parChTrans1D3" presStyleIdx="0" presStyleCnt="3"/>
      <dgm:spPr/>
    </dgm:pt>
    <dgm:pt modelId="{1A749759-2997-4645-9A04-20C5211D71F9}" type="pres">
      <dgm:prSet presAssocID="{65594D4D-F08A-4745-89B7-E7E28B56C75A}" presName="root2" presStyleCnt="0"/>
      <dgm:spPr/>
    </dgm:pt>
    <dgm:pt modelId="{8C765E6D-BFEF-43AB-A4F0-7C73EB326E16}" type="pres">
      <dgm:prSet presAssocID="{65594D4D-F08A-4745-89B7-E7E28B56C75A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BACF05E-FEA5-4067-AE30-F2EBFFF08774}" type="pres">
      <dgm:prSet presAssocID="{65594D4D-F08A-4745-89B7-E7E28B56C75A}" presName="level3hierChild" presStyleCnt="0"/>
      <dgm:spPr/>
    </dgm:pt>
    <dgm:pt modelId="{18728A2E-E029-4F17-B149-1BC499D3825A}" type="pres">
      <dgm:prSet presAssocID="{70738D19-19BD-4B4C-8568-EC22ED5F702A}" presName="conn2-1" presStyleLbl="parChTrans1D3" presStyleIdx="1" presStyleCnt="3"/>
      <dgm:spPr/>
    </dgm:pt>
    <dgm:pt modelId="{94974D5D-4066-44C3-80C4-A40A1BAF990B}" type="pres">
      <dgm:prSet presAssocID="{70738D19-19BD-4B4C-8568-EC22ED5F702A}" presName="connTx" presStyleLbl="parChTrans1D3" presStyleIdx="1" presStyleCnt="3"/>
      <dgm:spPr/>
    </dgm:pt>
    <dgm:pt modelId="{6B4EDE8B-2CD5-454A-9C11-D08DBA623068}" type="pres">
      <dgm:prSet presAssocID="{348A63EB-565D-416B-A629-40D650CA45C1}" presName="root2" presStyleCnt="0"/>
      <dgm:spPr/>
    </dgm:pt>
    <dgm:pt modelId="{547DF11F-25CC-458A-8B75-EF6B5326F00D}" type="pres">
      <dgm:prSet presAssocID="{348A63EB-565D-416B-A629-40D650CA45C1}" presName="LevelTwoTextNode" presStyleLbl="node3" presStyleIdx="1" presStyleCnt="3">
        <dgm:presLayoutVars>
          <dgm:chPref val="3"/>
        </dgm:presLayoutVars>
      </dgm:prSet>
      <dgm:spPr/>
    </dgm:pt>
    <dgm:pt modelId="{35C7F27C-64E2-498A-BBA7-4EB14E1F8EA8}" type="pres">
      <dgm:prSet presAssocID="{348A63EB-565D-416B-A629-40D650CA45C1}" presName="level3hierChild" presStyleCnt="0"/>
      <dgm:spPr/>
    </dgm:pt>
    <dgm:pt modelId="{9327339B-B028-439C-891D-75D2E0ED2D66}" type="pres">
      <dgm:prSet presAssocID="{C60657B2-979F-4D5A-BC8C-22A189C32C38}" presName="conn2-1" presStyleLbl="parChTrans1D2" presStyleIdx="1" presStyleCnt="2"/>
      <dgm:spPr/>
    </dgm:pt>
    <dgm:pt modelId="{F7940C7D-F476-4392-87A5-26579CAD8851}" type="pres">
      <dgm:prSet presAssocID="{C60657B2-979F-4D5A-BC8C-22A189C32C38}" presName="connTx" presStyleLbl="parChTrans1D2" presStyleIdx="1" presStyleCnt="2"/>
      <dgm:spPr/>
    </dgm:pt>
    <dgm:pt modelId="{16C8F6DB-BB04-40C3-AAD0-02930F398569}" type="pres">
      <dgm:prSet presAssocID="{B7344D35-2637-4BB9-AF66-E5BBD830EDF2}" presName="root2" presStyleCnt="0"/>
      <dgm:spPr/>
    </dgm:pt>
    <dgm:pt modelId="{B905BEC3-281A-4E2A-8061-A9D21CAB6A04}" type="pres">
      <dgm:prSet presAssocID="{B7344D35-2637-4BB9-AF66-E5BBD830EDF2}" presName="LevelTwoTextNode" presStyleLbl="node2" presStyleIdx="1" presStyleCnt="2">
        <dgm:presLayoutVars>
          <dgm:chPref val="3"/>
        </dgm:presLayoutVars>
      </dgm:prSet>
      <dgm:spPr/>
    </dgm:pt>
    <dgm:pt modelId="{783FCD2F-EC6F-4AC7-B3F4-3F9ABC5F4F35}" type="pres">
      <dgm:prSet presAssocID="{B7344D35-2637-4BB9-AF66-E5BBD830EDF2}" presName="level3hierChild" presStyleCnt="0"/>
      <dgm:spPr/>
    </dgm:pt>
    <dgm:pt modelId="{33DD3784-21CB-4173-AC18-09399E8B1E15}" type="pres">
      <dgm:prSet presAssocID="{70C1A3F8-25F2-4200-B294-5051127BC4E6}" presName="conn2-1" presStyleLbl="parChTrans1D3" presStyleIdx="2" presStyleCnt="3"/>
      <dgm:spPr/>
    </dgm:pt>
    <dgm:pt modelId="{6F8FBC85-758F-42E3-80CB-9B60E560ACFF}" type="pres">
      <dgm:prSet presAssocID="{70C1A3F8-25F2-4200-B294-5051127BC4E6}" presName="connTx" presStyleLbl="parChTrans1D3" presStyleIdx="2" presStyleCnt="3"/>
      <dgm:spPr/>
    </dgm:pt>
    <dgm:pt modelId="{9BBD9E9A-8007-4BA9-ACFB-A8CE31B3EBC9}" type="pres">
      <dgm:prSet presAssocID="{00B7F26A-53BF-414F-9C00-C51F97CEC470}" presName="root2" presStyleCnt="0"/>
      <dgm:spPr/>
    </dgm:pt>
    <dgm:pt modelId="{B35156AA-CEAA-473A-866A-2089556EA745}" type="pres">
      <dgm:prSet presAssocID="{00B7F26A-53BF-414F-9C00-C51F97CEC470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82190A3-3E25-4DC8-BE7F-F7394891EC16}" type="pres">
      <dgm:prSet presAssocID="{00B7F26A-53BF-414F-9C00-C51F97CEC470}" presName="level3hierChild" presStyleCnt="0"/>
      <dgm:spPr/>
    </dgm:pt>
    <dgm:pt modelId="{5478056F-4005-4E3B-B396-E323445DCAE1}" type="pres">
      <dgm:prSet presAssocID="{21640726-67EA-4250-8886-2AA830212C54}" presName="root1" presStyleCnt="0"/>
      <dgm:spPr/>
    </dgm:pt>
    <dgm:pt modelId="{6ECA2466-233D-4305-8088-1620DB4AE6BE}" type="pres">
      <dgm:prSet presAssocID="{21640726-67EA-4250-8886-2AA830212C54}" presName="LevelOneTextNode" presStyleLbl="node0" presStyleIdx="1" presStyleCnt="2" custLinFactX="41193" custLinFactY="-128458" custLinFactNeighborX="100000" custLinFactNeighborY="-200000">
        <dgm:presLayoutVars>
          <dgm:chPref val="3"/>
        </dgm:presLayoutVars>
      </dgm:prSet>
      <dgm:spPr/>
    </dgm:pt>
    <dgm:pt modelId="{FBFEE940-D011-4268-A037-0AEC8681FF4B}" type="pres">
      <dgm:prSet presAssocID="{21640726-67EA-4250-8886-2AA830212C54}" presName="level2hierChild" presStyleCnt="0"/>
      <dgm:spPr/>
    </dgm:pt>
  </dgm:ptLst>
  <dgm:cxnLst>
    <dgm:cxn modelId="{21B7B528-1C6B-4363-B023-765A9FAAA9AD}" type="presOf" srcId="{05CC56C3-BCE8-400D-83DD-7449CC61BE57}" destId="{B4A3B3CC-7119-4A25-A033-F76B18A64814}" srcOrd="0" destOrd="0" presId="urn:microsoft.com/office/officeart/2005/8/layout/hierarchy2"/>
    <dgm:cxn modelId="{24B738CA-0819-45EF-A61F-D9D5B80D3A4C}" type="presOf" srcId="{70C1A3F8-25F2-4200-B294-5051127BC4E6}" destId="{6F8FBC85-758F-42E3-80CB-9B60E560ACFF}" srcOrd="1" destOrd="0" presId="urn:microsoft.com/office/officeart/2005/8/layout/hierarchy2"/>
    <dgm:cxn modelId="{6794FDC5-2530-4F01-8600-7BB3EEA6B104}" type="presOf" srcId="{FBC9FD4A-00F4-4FEF-926F-C83DE2344A99}" destId="{75879477-819B-45A8-A3BF-248EB834277D}" srcOrd="0" destOrd="0" presId="urn:microsoft.com/office/officeart/2005/8/layout/hierarchy2"/>
    <dgm:cxn modelId="{2728DA04-7E54-4570-92A7-FD2CB7D3CEDC}" type="presOf" srcId="{7183C3D8-D1ED-4289-94D7-70004FDFD4F5}" destId="{001C5F53-833C-46E0-BC58-D9157D86B0A7}" srcOrd="0" destOrd="0" presId="urn:microsoft.com/office/officeart/2005/8/layout/hierarchy2"/>
    <dgm:cxn modelId="{67C67C2A-75F9-42F6-8636-1403286A32F5}" type="presOf" srcId="{70C1A3F8-25F2-4200-B294-5051127BC4E6}" destId="{33DD3784-21CB-4173-AC18-09399E8B1E15}" srcOrd="0" destOrd="0" presId="urn:microsoft.com/office/officeart/2005/8/layout/hierarchy2"/>
    <dgm:cxn modelId="{3B3945E8-5C1B-4F8D-98BF-CCD6E72EA910}" type="presOf" srcId="{B7344D35-2637-4BB9-AF66-E5BBD830EDF2}" destId="{B905BEC3-281A-4E2A-8061-A9D21CAB6A04}" srcOrd="0" destOrd="0" presId="urn:microsoft.com/office/officeart/2005/8/layout/hierarchy2"/>
    <dgm:cxn modelId="{D43F0DD6-C90C-4E56-B7F8-5944CB28B78A}" type="presOf" srcId="{65594D4D-F08A-4745-89B7-E7E28B56C75A}" destId="{8C765E6D-BFEF-43AB-A4F0-7C73EB326E16}" srcOrd="0" destOrd="0" presId="urn:microsoft.com/office/officeart/2005/8/layout/hierarchy2"/>
    <dgm:cxn modelId="{80C4647C-4BC6-456C-B666-BF79A9CE7A59}" srcId="{B7344D35-2637-4BB9-AF66-E5BBD830EDF2}" destId="{00B7F26A-53BF-414F-9C00-C51F97CEC470}" srcOrd="0" destOrd="0" parTransId="{70C1A3F8-25F2-4200-B294-5051127BC4E6}" sibTransId="{C85BA956-8608-4F19-AFC0-81C459A6E718}"/>
    <dgm:cxn modelId="{4F76F78F-750A-4CA3-842D-BF7AA15B4B94}" type="presOf" srcId="{F6667794-8FAA-436D-8D5F-F03F401EE2E1}" destId="{DC65DE08-0E25-4750-9760-2B074DF1A966}" srcOrd="0" destOrd="0" presId="urn:microsoft.com/office/officeart/2005/8/layout/hierarchy2"/>
    <dgm:cxn modelId="{22C13326-52D1-4EEF-8E0C-5E4FD714B9B7}" type="presOf" srcId="{70738D19-19BD-4B4C-8568-EC22ED5F702A}" destId="{18728A2E-E029-4F17-B149-1BC499D3825A}" srcOrd="0" destOrd="0" presId="urn:microsoft.com/office/officeart/2005/8/layout/hierarchy2"/>
    <dgm:cxn modelId="{093AF330-0EC2-4974-A425-99D3BEA61002}" srcId="{FBC9FD4A-00F4-4FEF-926F-C83DE2344A99}" destId="{5BF89CED-1E50-4D59-AFBC-FCABB19055B0}" srcOrd="0" destOrd="0" parTransId="{E7DB0CF7-3712-414F-8832-3C4510B8604E}" sibTransId="{E65F5BBD-A1CF-41A6-907E-23196DD1B05B}"/>
    <dgm:cxn modelId="{73A975AE-6239-4B50-8B8F-3CAFEB42CB16}" srcId="{FBC9FD4A-00F4-4FEF-926F-C83DE2344A99}" destId="{21640726-67EA-4250-8886-2AA830212C54}" srcOrd="1" destOrd="0" parTransId="{28A6AEFB-1D0E-4543-BB08-5DE65D2F3FC6}" sibTransId="{65F8ECE9-70F9-41B7-A1A4-301C02AB0389}"/>
    <dgm:cxn modelId="{4F0ABC04-45D6-459E-A860-64ED9758DCAE}" type="presOf" srcId="{C60657B2-979F-4D5A-BC8C-22A189C32C38}" destId="{F7940C7D-F476-4392-87A5-26579CAD8851}" srcOrd="1" destOrd="0" presId="urn:microsoft.com/office/officeart/2005/8/layout/hierarchy2"/>
    <dgm:cxn modelId="{5EDE89AE-78B5-4E16-B308-18138C73725F}" type="presOf" srcId="{00B7F26A-53BF-414F-9C00-C51F97CEC470}" destId="{B35156AA-CEAA-473A-866A-2089556EA745}" srcOrd="0" destOrd="0" presId="urn:microsoft.com/office/officeart/2005/8/layout/hierarchy2"/>
    <dgm:cxn modelId="{43A557FB-E184-456E-96C7-EAE42A8E9CE0}" type="presOf" srcId="{05CC56C3-BCE8-400D-83DD-7449CC61BE57}" destId="{29548CF9-21B3-4145-8A8C-7A4E9F1C72BD}" srcOrd="1" destOrd="0" presId="urn:microsoft.com/office/officeart/2005/8/layout/hierarchy2"/>
    <dgm:cxn modelId="{38682190-1769-4A64-A0D9-89447A139D6C}" type="presOf" srcId="{5BF89CED-1E50-4D59-AFBC-FCABB19055B0}" destId="{8E41A58E-55B5-4227-9BD2-0D683D3D2CFE}" srcOrd="0" destOrd="0" presId="urn:microsoft.com/office/officeart/2005/8/layout/hierarchy2"/>
    <dgm:cxn modelId="{5CFC5BE6-F203-4229-8A7A-334EB50AB89E}" type="presOf" srcId="{70738D19-19BD-4B4C-8568-EC22ED5F702A}" destId="{94974D5D-4066-44C3-80C4-A40A1BAF990B}" srcOrd="1" destOrd="0" presId="urn:microsoft.com/office/officeart/2005/8/layout/hierarchy2"/>
    <dgm:cxn modelId="{97B3C481-3520-4B87-A6B8-9B740C8B3E8A}" type="presOf" srcId="{21640726-67EA-4250-8886-2AA830212C54}" destId="{6ECA2466-233D-4305-8088-1620DB4AE6BE}" srcOrd="0" destOrd="0" presId="urn:microsoft.com/office/officeart/2005/8/layout/hierarchy2"/>
    <dgm:cxn modelId="{CA45EDBA-C442-4F7D-B71F-A8635728E6A0}" srcId="{F6667794-8FAA-436D-8D5F-F03F401EE2E1}" destId="{348A63EB-565D-416B-A629-40D650CA45C1}" srcOrd="1" destOrd="0" parTransId="{70738D19-19BD-4B4C-8568-EC22ED5F702A}" sibTransId="{663B0380-D0E1-433D-A765-116ACC72878C}"/>
    <dgm:cxn modelId="{35AA7509-6497-4208-91BD-6AB731E3C181}" srcId="{5BF89CED-1E50-4D59-AFBC-FCABB19055B0}" destId="{B7344D35-2637-4BB9-AF66-E5BBD830EDF2}" srcOrd="1" destOrd="0" parTransId="{C60657B2-979F-4D5A-BC8C-22A189C32C38}" sibTransId="{FDF8E2D9-C087-4119-BE8B-32EE33F8AB10}"/>
    <dgm:cxn modelId="{3F5F7D54-07EA-45A6-92CB-34FFBB421E89}" srcId="{F6667794-8FAA-436D-8D5F-F03F401EE2E1}" destId="{65594D4D-F08A-4745-89B7-E7E28B56C75A}" srcOrd="0" destOrd="0" parTransId="{05CC56C3-BCE8-400D-83DD-7449CC61BE57}" sibTransId="{24FF8916-2314-49B1-BF22-A2A7CE51073D}"/>
    <dgm:cxn modelId="{B9757226-B381-4D43-85B5-3D38340DC05F}" srcId="{5BF89CED-1E50-4D59-AFBC-FCABB19055B0}" destId="{F6667794-8FAA-436D-8D5F-F03F401EE2E1}" srcOrd="0" destOrd="0" parTransId="{7183C3D8-D1ED-4289-94D7-70004FDFD4F5}" sibTransId="{38EC70C2-E10E-4C59-9589-8A31AA53854D}"/>
    <dgm:cxn modelId="{F7888EB4-8347-4457-9A18-7B2FBB18358A}" type="presOf" srcId="{7183C3D8-D1ED-4289-94D7-70004FDFD4F5}" destId="{4262F669-79DC-41E0-9F82-478165972F7B}" srcOrd="1" destOrd="0" presId="urn:microsoft.com/office/officeart/2005/8/layout/hierarchy2"/>
    <dgm:cxn modelId="{9F283408-A3C5-4F9C-8F90-B9FBE160976A}" type="presOf" srcId="{348A63EB-565D-416B-A629-40D650CA45C1}" destId="{547DF11F-25CC-458A-8B75-EF6B5326F00D}" srcOrd="0" destOrd="0" presId="urn:microsoft.com/office/officeart/2005/8/layout/hierarchy2"/>
    <dgm:cxn modelId="{EB766111-133D-4300-982B-6800CF57D778}" type="presOf" srcId="{C60657B2-979F-4D5A-BC8C-22A189C32C38}" destId="{9327339B-B028-439C-891D-75D2E0ED2D66}" srcOrd="0" destOrd="0" presId="urn:microsoft.com/office/officeart/2005/8/layout/hierarchy2"/>
    <dgm:cxn modelId="{2DCBFCB7-059F-43A0-BA03-2E031394AC65}" type="presParOf" srcId="{75879477-819B-45A8-A3BF-248EB834277D}" destId="{9DAD7E3F-BF78-4F4B-B97B-AB7A726436FE}" srcOrd="0" destOrd="0" presId="urn:microsoft.com/office/officeart/2005/8/layout/hierarchy2"/>
    <dgm:cxn modelId="{DAB78B31-8D24-483D-8070-A73EF37F14B4}" type="presParOf" srcId="{9DAD7E3F-BF78-4F4B-B97B-AB7A726436FE}" destId="{8E41A58E-55B5-4227-9BD2-0D683D3D2CFE}" srcOrd="0" destOrd="0" presId="urn:microsoft.com/office/officeart/2005/8/layout/hierarchy2"/>
    <dgm:cxn modelId="{70AAC390-1377-4EEE-A260-907EBFBE49F4}" type="presParOf" srcId="{9DAD7E3F-BF78-4F4B-B97B-AB7A726436FE}" destId="{EE735323-D5E2-4B4B-B1E0-077495A92BC5}" srcOrd="1" destOrd="0" presId="urn:microsoft.com/office/officeart/2005/8/layout/hierarchy2"/>
    <dgm:cxn modelId="{58ABA637-E795-4453-9EF8-2952E8A78D15}" type="presParOf" srcId="{EE735323-D5E2-4B4B-B1E0-077495A92BC5}" destId="{001C5F53-833C-46E0-BC58-D9157D86B0A7}" srcOrd="0" destOrd="0" presId="urn:microsoft.com/office/officeart/2005/8/layout/hierarchy2"/>
    <dgm:cxn modelId="{B706B5F4-CD4A-48E7-8661-0CB03669E578}" type="presParOf" srcId="{001C5F53-833C-46E0-BC58-D9157D86B0A7}" destId="{4262F669-79DC-41E0-9F82-478165972F7B}" srcOrd="0" destOrd="0" presId="urn:microsoft.com/office/officeart/2005/8/layout/hierarchy2"/>
    <dgm:cxn modelId="{9CBC4BC3-619A-4FCE-9189-9657A248F35B}" type="presParOf" srcId="{EE735323-D5E2-4B4B-B1E0-077495A92BC5}" destId="{EDB85DCA-F2BE-49DF-8E81-DA5E63BF6C4E}" srcOrd="1" destOrd="0" presId="urn:microsoft.com/office/officeart/2005/8/layout/hierarchy2"/>
    <dgm:cxn modelId="{B9DC95EB-C7DF-4277-9301-E9CC4507F25F}" type="presParOf" srcId="{EDB85DCA-F2BE-49DF-8E81-DA5E63BF6C4E}" destId="{DC65DE08-0E25-4750-9760-2B074DF1A966}" srcOrd="0" destOrd="0" presId="urn:microsoft.com/office/officeart/2005/8/layout/hierarchy2"/>
    <dgm:cxn modelId="{30DBB512-EFA3-4634-BE32-FF7CB8189B32}" type="presParOf" srcId="{EDB85DCA-F2BE-49DF-8E81-DA5E63BF6C4E}" destId="{DBF91A3A-D81A-4E87-9B12-B847CD727BC0}" srcOrd="1" destOrd="0" presId="urn:microsoft.com/office/officeart/2005/8/layout/hierarchy2"/>
    <dgm:cxn modelId="{F8CA4DAF-1E31-4487-9278-AED3E629B142}" type="presParOf" srcId="{DBF91A3A-D81A-4E87-9B12-B847CD727BC0}" destId="{B4A3B3CC-7119-4A25-A033-F76B18A64814}" srcOrd="0" destOrd="0" presId="urn:microsoft.com/office/officeart/2005/8/layout/hierarchy2"/>
    <dgm:cxn modelId="{D5B2E088-3613-4135-9AA6-36DF92CF5BB9}" type="presParOf" srcId="{B4A3B3CC-7119-4A25-A033-F76B18A64814}" destId="{29548CF9-21B3-4145-8A8C-7A4E9F1C72BD}" srcOrd="0" destOrd="0" presId="urn:microsoft.com/office/officeart/2005/8/layout/hierarchy2"/>
    <dgm:cxn modelId="{C0F46763-AD83-4EAD-AF47-A8CD150C6804}" type="presParOf" srcId="{DBF91A3A-D81A-4E87-9B12-B847CD727BC0}" destId="{1A749759-2997-4645-9A04-20C5211D71F9}" srcOrd="1" destOrd="0" presId="urn:microsoft.com/office/officeart/2005/8/layout/hierarchy2"/>
    <dgm:cxn modelId="{6770BDF0-3290-424E-9DB7-1A02CEB1604F}" type="presParOf" srcId="{1A749759-2997-4645-9A04-20C5211D71F9}" destId="{8C765E6D-BFEF-43AB-A4F0-7C73EB326E16}" srcOrd="0" destOrd="0" presId="urn:microsoft.com/office/officeart/2005/8/layout/hierarchy2"/>
    <dgm:cxn modelId="{F18B2C7E-B2A9-4ED7-A27D-8C1BE4FC7EAB}" type="presParOf" srcId="{1A749759-2997-4645-9A04-20C5211D71F9}" destId="{5BACF05E-FEA5-4067-AE30-F2EBFFF08774}" srcOrd="1" destOrd="0" presId="urn:microsoft.com/office/officeart/2005/8/layout/hierarchy2"/>
    <dgm:cxn modelId="{65EDAB8A-94C5-4016-BD34-F550A39A7DA0}" type="presParOf" srcId="{DBF91A3A-D81A-4E87-9B12-B847CD727BC0}" destId="{18728A2E-E029-4F17-B149-1BC499D3825A}" srcOrd="2" destOrd="0" presId="urn:microsoft.com/office/officeart/2005/8/layout/hierarchy2"/>
    <dgm:cxn modelId="{7632D356-697F-4971-8700-2301B3524B2B}" type="presParOf" srcId="{18728A2E-E029-4F17-B149-1BC499D3825A}" destId="{94974D5D-4066-44C3-80C4-A40A1BAF990B}" srcOrd="0" destOrd="0" presId="urn:microsoft.com/office/officeart/2005/8/layout/hierarchy2"/>
    <dgm:cxn modelId="{63D9836D-6267-49B1-988B-47BE44C7A1EE}" type="presParOf" srcId="{DBF91A3A-D81A-4E87-9B12-B847CD727BC0}" destId="{6B4EDE8B-2CD5-454A-9C11-D08DBA623068}" srcOrd="3" destOrd="0" presId="urn:microsoft.com/office/officeart/2005/8/layout/hierarchy2"/>
    <dgm:cxn modelId="{63B56133-7EC2-4214-91CF-7A696238089D}" type="presParOf" srcId="{6B4EDE8B-2CD5-454A-9C11-D08DBA623068}" destId="{547DF11F-25CC-458A-8B75-EF6B5326F00D}" srcOrd="0" destOrd="0" presId="urn:microsoft.com/office/officeart/2005/8/layout/hierarchy2"/>
    <dgm:cxn modelId="{5FD774F2-235F-456D-9AD7-DA991E96F345}" type="presParOf" srcId="{6B4EDE8B-2CD5-454A-9C11-D08DBA623068}" destId="{35C7F27C-64E2-498A-BBA7-4EB14E1F8EA8}" srcOrd="1" destOrd="0" presId="urn:microsoft.com/office/officeart/2005/8/layout/hierarchy2"/>
    <dgm:cxn modelId="{4000615D-4AEC-47F0-8ACD-E20C0C5C5EF4}" type="presParOf" srcId="{EE735323-D5E2-4B4B-B1E0-077495A92BC5}" destId="{9327339B-B028-439C-891D-75D2E0ED2D66}" srcOrd="2" destOrd="0" presId="urn:microsoft.com/office/officeart/2005/8/layout/hierarchy2"/>
    <dgm:cxn modelId="{C418849F-9427-4BEB-9C2B-59D6BDF5EA7E}" type="presParOf" srcId="{9327339B-B028-439C-891D-75D2E0ED2D66}" destId="{F7940C7D-F476-4392-87A5-26579CAD8851}" srcOrd="0" destOrd="0" presId="urn:microsoft.com/office/officeart/2005/8/layout/hierarchy2"/>
    <dgm:cxn modelId="{DAB2A8FA-CF67-44F3-9AA4-0CA51AFAD722}" type="presParOf" srcId="{EE735323-D5E2-4B4B-B1E0-077495A92BC5}" destId="{16C8F6DB-BB04-40C3-AAD0-02930F398569}" srcOrd="3" destOrd="0" presId="urn:microsoft.com/office/officeart/2005/8/layout/hierarchy2"/>
    <dgm:cxn modelId="{E858B1B3-890A-493C-85C9-FC80B226C5C8}" type="presParOf" srcId="{16C8F6DB-BB04-40C3-AAD0-02930F398569}" destId="{B905BEC3-281A-4E2A-8061-A9D21CAB6A04}" srcOrd="0" destOrd="0" presId="urn:microsoft.com/office/officeart/2005/8/layout/hierarchy2"/>
    <dgm:cxn modelId="{5387EAF9-71F9-4EEF-A2B0-BAABBDC01A7F}" type="presParOf" srcId="{16C8F6DB-BB04-40C3-AAD0-02930F398569}" destId="{783FCD2F-EC6F-4AC7-B3F4-3F9ABC5F4F35}" srcOrd="1" destOrd="0" presId="urn:microsoft.com/office/officeart/2005/8/layout/hierarchy2"/>
    <dgm:cxn modelId="{062732C4-6608-4640-BEBD-81EBDC0703C8}" type="presParOf" srcId="{783FCD2F-EC6F-4AC7-B3F4-3F9ABC5F4F35}" destId="{33DD3784-21CB-4173-AC18-09399E8B1E15}" srcOrd="0" destOrd="0" presId="urn:microsoft.com/office/officeart/2005/8/layout/hierarchy2"/>
    <dgm:cxn modelId="{56F93EC1-A993-4992-A0B0-B3D43E0B35A8}" type="presParOf" srcId="{33DD3784-21CB-4173-AC18-09399E8B1E15}" destId="{6F8FBC85-758F-42E3-80CB-9B60E560ACFF}" srcOrd="0" destOrd="0" presId="urn:microsoft.com/office/officeart/2005/8/layout/hierarchy2"/>
    <dgm:cxn modelId="{AD4A7A28-5CE3-4BFD-9FBA-84F7B17771CA}" type="presParOf" srcId="{783FCD2F-EC6F-4AC7-B3F4-3F9ABC5F4F35}" destId="{9BBD9E9A-8007-4BA9-ACFB-A8CE31B3EBC9}" srcOrd="1" destOrd="0" presId="urn:microsoft.com/office/officeart/2005/8/layout/hierarchy2"/>
    <dgm:cxn modelId="{7A98FA9B-D19C-49EA-BFFD-964B9954769F}" type="presParOf" srcId="{9BBD9E9A-8007-4BA9-ACFB-A8CE31B3EBC9}" destId="{B35156AA-CEAA-473A-866A-2089556EA745}" srcOrd="0" destOrd="0" presId="urn:microsoft.com/office/officeart/2005/8/layout/hierarchy2"/>
    <dgm:cxn modelId="{2CA4B97F-3475-49AF-9185-CCA41E10F0DB}" type="presParOf" srcId="{9BBD9E9A-8007-4BA9-ACFB-A8CE31B3EBC9}" destId="{E82190A3-3E25-4DC8-BE7F-F7394891EC16}" srcOrd="1" destOrd="0" presId="urn:microsoft.com/office/officeart/2005/8/layout/hierarchy2"/>
    <dgm:cxn modelId="{60317258-1DA9-47EA-B237-435434C0753A}" type="presParOf" srcId="{75879477-819B-45A8-A3BF-248EB834277D}" destId="{5478056F-4005-4E3B-B396-E323445DCAE1}" srcOrd="1" destOrd="0" presId="urn:microsoft.com/office/officeart/2005/8/layout/hierarchy2"/>
    <dgm:cxn modelId="{25BB5027-D77F-4F69-8367-E3668F901485}" type="presParOf" srcId="{5478056F-4005-4E3B-B396-E323445DCAE1}" destId="{6ECA2466-233D-4305-8088-1620DB4AE6BE}" srcOrd="0" destOrd="0" presId="urn:microsoft.com/office/officeart/2005/8/layout/hierarchy2"/>
    <dgm:cxn modelId="{37BE043A-FE75-4E82-BDA0-A505634DBF58}" type="presParOf" srcId="{5478056F-4005-4E3B-B396-E323445DCAE1}" destId="{FBFEE940-D011-4268-A037-0AEC8681FF4B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6248400" cy="2438400"/>
          </a:xfrm>
        </p:spPr>
        <p:txBody>
          <a:bodyPr/>
          <a:lstStyle>
            <a:lvl1pPr>
              <a:lnSpc>
                <a:spcPct val="80000"/>
              </a:lnSpc>
              <a:defRPr sz="48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140450" cy="609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90066D-6E33-43D7-B9A0-8BB8EB87F665}" type="slidenum">
              <a:rPr lang="uk-UA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2DDFB-49E1-4CE9-8E13-833DC20F9242}" type="slidenum">
              <a:rPr lang="uk-UA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477000" y="868363"/>
            <a:ext cx="1981200" cy="5151437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533400" y="868363"/>
            <a:ext cx="5791200" cy="515143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FEA85-2593-4949-ADF6-4DEC6251D51B}" type="slidenum">
              <a:rPr lang="uk-UA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04112-3FF9-47A5-9215-05F441D38B3A}" type="slidenum">
              <a:rPr lang="uk-UA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61D56-D86A-4E44-B592-0873B6C18AB3}" type="slidenum">
              <a:rPr lang="uk-UA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533400" y="2209800"/>
            <a:ext cx="38862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0" y="2209800"/>
            <a:ext cx="38862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5DD51-1D4D-45D9-A954-FB8CADBB344C}" type="slidenum">
              <a:rPr lang="uk-UA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BD501-24DE-4058-808F-DD01175076A6}" type="slidenum">
              <a:rPr lang="uk-UA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F974B-998A-4182-A64D-5485EE12E5F6}" type="slidenum">
              <a:rPr lang="uk-UA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97227-0217-4973-805D-F7979ED180FE}" type="slidenum">
              <a:rPr lang="uk-UA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0497D-B902-4DE6-9DF2-B0CD60C65ECD}" type="slidenum">
              <a:rPr lang="uk-UA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A5473-05C8-4E96-8942-25B1EB513D66}" type="slidenum">
              <a:rPr lang="uk-UA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868363"/>
            <a:ext cx="792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209800"/>
            <a:ext cx="7924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uk-U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uk-U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1"/>
                </a:solidFill>
              </a:defRPr>
            </a:lvl1pPr>
          </a:lstStyle>
          <a:p>
            <a:fld id="{29ACCEFE-F4C5-49CB-AC78-4D8755976A82}" type="slidenum">
              <a:rPr lang="uk-UA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571480"/>
            <a:ext cx="8286808" cy="5000660"/>
          </a:xfrm>
          <a:ln>
            <a:solidFill>
              <a:srgbClr val="FFC000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algn="ctr"/>
            <a:r>
              <a:rPr lang="uk-UA" sz="5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Формування  </a:t>
            </a:r>
            <a:br>
              <a:rPr lang="uk-UA" sz="5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uk-UA" sz="5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правової культури учнів на основі новітніх технологій</a:t>
            </a:r>
            <a:endParaRPr lang="uk-UA" sz="5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142852"/>
            <a:ext cx="8001056" cy="158116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С П І В П Р А Ц Я</a:t>
            </a:r>
            <a:endParaRPr lang="uk-UA" dirty="0">
              <a:solidFill>
                <a:srgbClr val="7030A0"/>
              </a:solidFill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857224" y="1397000"/>
          <a:ext cx="7215238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Graphic spid="7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285728"/>
            <a:ext cx="7715304" cy="5857916"/>
          </a:xfrm>
        </p:spPr>
        <p:txBody>
          <a:bodyPr/>
          <a:lstStyle/>
          <a:p>
            <a:r>
              <a:rPr lang="uk-UA" sz="3200" b="1" dirty="0" smtClean="0">
                <a:solidFill>
                  <a:srgbClr val="002060"/>
                </a:solidFill>
              </a:rPr>
              <a:t>З</a:t>
            </a:r>
            <a:r>
              <a:rPr lang="uk-UA" sz="32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адля </a:t>
            </a:r>
            <a:r>
              <a:rPr lang="uk-UA" sz="32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попередження правопорушень, розв’язання проблеми профілактики бездоглядності дітей і скоєння ними правопорушень, створення належних умов для їх фізичного, інтелектуального й духовного  розвитку, підвищення рівня організації  змістовного дозвілля у навчальному закладі діє рада профілактики правопорушень, до складу якої входять педагоги, батьки, учні. </a:t>
            </a:r>
            <a:endParaRPr lang="uk-UA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214290"/>
            <a:ext cx="8186766" cy="1119174"/>
          </a:xfrm>
        </p:spPr>
        <p:txBody>
          <a:bodyPr/>
          <a:lstStyle/>
          <a:p>
            <a:pPr algn="ctr"/>
            <a:r>
              <a:rPr lang="uk-UA" sz="4400" dirty="0" err="1" smtClean="0">
                <a:solidFill>
                  <a:srgbClr val="7030A0"/>
                </a:solidFill>
              </a:rPr>
              <a:t>Обов”язкові</a:t>
            </a:r>
            <a:r>
              <a:rPr lang="uk-UA" sz="4400" dirty="0" smtClean="0">
                <a:solidFill>
                  <a:srgbClr val="7030A0"/>
                </a:solidFill>
              </a:rPr>
              <a:t> документи:</a:t>
            </a:r>
            <a:endParaRPr lang="uk-UA" sz="4400" dirty="0">
              <a:solidFill>
                <a:srgbClr val="7030A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7234" y="1000108"/>
            <a:ext cx="8186766" cy="785818"/>
          </a:xfrm>
        </p:spPr>
        <p:txBody>
          <a:bodyPr/>
          <a:lstStyle/>
          <a:p>
            <a:pPr marL="0" lvl="1" indent="0">
              <a:buFont typeface="Wingdings" pitchFamily="2" charset="2"/>
              <a:buChar char="ü"/>
            </a:pPr>
            <a:r>
              <a:rPr lang="uk-UA" sz="2400" b="1" dirty="0" smtClean="0">
                <a:solidFill>
                  <a:srgbClr val="0070C0"/>
                </a:solidFill>
                <a:latin typeface="+mn-lt"/>
              </a:rPr>
              <a:t>     Положення </a:t>
            </a:r>
            <a:r>
              <a:rPr lang="uk-UA" sz="2400" b="1" dirty="0">
                <a:solidFill>
                  <a:srgbClr val="0070C0"/>
                </a:solidFill>
                <a:latin typeface="+mn-lt"/>
              </a:rPr>
              <a:t>про Раду профілактики правопорушень;</a:t>
            </a:r>
          </a:p>
          <a:p>
            <a:pPr>
              <a:buFont typeface="Wingdings" pitchFamily="2" charset="2"/>
              <a:buChar char="ü"/>
            </a:pP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28596" y="1857364"/>
            <a:ext cx="8186766" cy="576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 typeface="Wingdings" pitchFamily="2" charset="2"/>
              <a:buChar char="ü"/>
            </a:pPr>
            <a:r>
              <a:rPr lang="uk-UA" sz="2400" b="1" dirty="0">
                <a:solidFill>
                  <a:srgbClr val="0070C0"/>
                </a:solidFill>
              </a:rPr>
              <a:t>план роботи (тематика засідань);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uk-UA" sz="32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0034" y="2428868"/>
            <a:ext cx="8186766" cy="576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 typeface="Wingdings" pitchFamily="2" charset="2"/>
              <a:buChar char="ü"/>
            </a:pPr>
            <a:r>
              <a:rPr lang="uk-UA" sz="2400" b="1" dirty="0">
                <a:solidFill>
                  <a:srgbClr val="0070C0"/>
                </a:solidFill>
              </a:rPr>
              <a:t>книга протоколів засідань;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00034" y="3000372"/>
            <a:ext cx="818676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 typeface="Wingdings" pitchFamily="2" charset="2"/>
              <a:buChar char="ü"/>
            </a:pPr>
            <a:r>
              <a:rPr lang="uk-UA" sz="2400" b="1" dirty="0">
                <a:solidFill>
                  <a:srgbClr val="0070C0"/>
                </a:solidFill>
              </a:rPr>
              <a:t>б</a:t>
            </a:r>
            <a:r>
              <a:rPr lang="uk-UA" sz="2400" b="1" dirty="0" smtClean="0">
                <a:solidFill>
                  <a:srgbClr val="0070C0"/>
                </a:solidFill>
              </a:rPr>
              <a:t>анк даних дітей</a:t>
            </a:r>
            <a:r>
              <a:rPr lang="uk-UA" sz="2400" b="1" dirty="0">
                <a:solidFill>
                  <a:srgbClr val="0070C0"/>
                </a:solidFill>
              </a:rPr>
              <a:t>, які стоять на </a:t>
            </a:r>
            <a:r>
              <a:rPr lang="uk-UA" sz="2400" b="1" dirty="0" err="1">
                <a:solidFill>
                  <a:srgbClr val="0070C0"/>
                </a:solidFill>
              </a:rPr>
              <a:t>внутрішкільному</a:t>
            </a:r>
            <a:r>
              <a:rPr lang="uk-UA" sz="2400" b="1" dirty="0">
                <a:solidFill>
                  <a:srgbClr val="0070C0"/>
                </a:solidFill>
              </a:rPr>
              <a:t> обліку;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uk-UA" sz="32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00034" y="4000504"/>
            <a:ext cx="818676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 typeface="Wingdings" pitchFamily="2" charset="2"/>
              <a:buChar char="ü"/>
            </a:pPr>
            <a:r>
              <a:rPr lang="uk-UA" sz="2400" b="1" dirty="0">
                <a:solidFill>
                  <a:srgbClr val="0070C0"/>
                </a:solidFill>
              </a:rPr>
              <a:t>характеристика та облікова картка на учня, який стоїть на </a:t>
            </a:r>
            <a:r>
              <a:rPr lang="uk-UA" sz="2400" b="1" dirty="0" err="1">
                <a:solidFill>
                  <a:srgbClr val="0070C0"/>
                </a:solidFill>
              </a:rPr>
              <a:t>внутрішкільному</a:t>
            </a:r>
            <a:r>
              <a:rPr lang="uk-UA" sz="2400" b="1" dirty="0">
                <a:solidFill>
                  <a:srgbClr val="0070C0"/>
                </a:solidFill>
              </a:rPr>
              <a:t> обліку;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uk-UA" sz="32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00034" y="5000636"/>
            <a:ext cx="7615262" cy="576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 typeface="Wingdings" pitchFamily="2" charset="2"/>
              <a:buChar char="ü"/>
            </a:pPr>
            <a:r>
              <a:rPr lang="uk-UA" sz="2400" b="1" dirty="0">
                <a:solidFill>
                  <a:srgbClr val="0070C0"/>
                </a:solidFill>
              </a:rPr>
              <a:t>акт обстеження житлово-побутових умов;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57234" y="5500702"/>
            <a:ext cx="8186766" cy="576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uk-UA" sz="2400" b="1" kern="0" dirty="0">
                <a:solidFill>
                  <a:srgbClr val="0070C0"/>
                </a:solidFill>
                <a:latin typeface="+mn-lt"/>
              </a:rPr>
              <a:t>п</a:t>
            </a:r>
            <a:r>
              <a:rPr kumimoji="0" lang="uk-UA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ерелік</a:t>
            </a:r>
            <a:r>
              <a:rPr kumimoji="0" lang="uk-U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заходів, які були проведені з учнем.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500034" y="214290"/>
          <a:ext cx="8072494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ляма 2 5"/>
          <p:cNvSpPr/>
          <p:nvPr/>
        </p:nvSpPr>
        <p:spPr bwMode="auto">
          <a:xfrm>
            <a:off x="0" y="571480"/>
            <a:ext cx="3643306" cy="2286016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У її змісті перевалюють питання кримінального права</a:t>
            </a:r>
          </a:p>
        </p:txBody>
      </p:sp>
      <p:sp>
        <p:nvSpPr>
          <p:cNvPr id="7" name="Блискавка 6"/>
          <p:cNvSpPr/>
          <p:nvPr/>
        </p:nvSpPr>
        <p:spPr bwMode="auto">
          <a:xfrm>
            <a:off x="2500298" y="2214554"/>
            <a:ext cx="928694" cy="357190"/>
          </a:xfrm>
          <a:prstGeom prst="lightningBol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6-кутна зірка 7"/>
          <p:cNvSpPr/>
          <p:nvPr/>
        </p:nvSpPr>
        <p:spPr bwMode="auto">
          <a:xfrm>
            <a:off x="2857488" y="2143116"/>
            <a:ext cx="2571768" cy="1928826"/>
          </a:xfrm>
          <a:prstGeom prst="star6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Недоліки </a:t>
            </a:r>
            <a:r>
              <a:rPr kumimoji="0" lang="uk-UA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правовихов</a:t>
            </a: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ної</a:t>
            </a: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 роботи</a:t>
            </a:r>
          </a:p>
        </p:txBody>
      </p:sp>
      <p:sp>
        <p:nvSpPr>
          <p:cNvPr id="9" name="Пляма 2 8"/>
          <p:cNvSpPr/>
          <p:nvPr/>
        </p:nvSpPr>
        <p:spPr bwMode="auto">
          <a:xfrm>
            <a:off x="4857752" y="357166"/>
            <a:ext cx="3643338" cy="142876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 smtClean="0">
                <a:solidFill>
                  <a:srgbClr val="FF0000"/>
                </a:solidFill>
              </a:rPr>
              <a:t>Мало уваги на вивчення </a:t>
            </a:r>
            <a:r>
              <a:rPr lang="uk-UA" sz="1600" b="1" dirty="0" err="1" smtClean="0">
                <a:solidFill>
                  <a:srgbClr val="FF0000"/>
                </a:solidFill>
              </a:rPr>
              <a:t>обов”язків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0" name="Пляма 2 9"/>
          <p:cNvSpPr/>
          <p:nvPr/>
        </p:nvSpPr>
        <p:spPr bwMode="auto">
          <a:xfrm>
            <a:off x="5643570" y="2428868"/>
            <a:ext cx="3500430" cy="178595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Безвідповідальність за власну поведінку</a:t>
            </a:r>
          </a:p>
        </p:txBody>
      </p:sp>
      <p:sp>
        <p:nvSpPr>
          <p:cNvPr id="11" name="Пляма 2 10"/>
          <p:cNvSpPr/>
          <p:nvPr/>
        </p:nvSpPr>
        <p:spPr bwMode="auto">
          <a:xfrm>
            <a:off x="-214346" y="3643314"/>
            <a:ext cx="3143272" cy="2428892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Розрив між правовими нормами і поведінкою учнів</a:t>
            </a:r>
          </a:p>
        </p:txBody>
      </p:sp>
      <p:sp>
        <p:nvSpPr>
          <p:cNvPr id="12" name="Пляма 2 11"/>
          <p:cNvSpPr/>
          <p:nvPr/>
        </p:nvSpPr>
        <p:spPr bwMode="auto">
          <a:xfrm>
            <a:off x="2786050" y="4500570"/>
            <a:ext cx="3429024" cy="214314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Не розкривається зміст моральних засад</a:t>
            </a:r>
          </a:p>
        </p:txBody>
      </p:sp>
      <p:sp>
        <p:nvSpPr>
          <p:cNvPr id="13" name="Пляма 2 12"/>
          <p:cNvSpPr/>
          <p:nvPr/>
        </p:nvSpPr>
        <p:spPr bwMode="auto">
          <a:xfrm>
            <a:off x="6000760" y="4214818"/>
            <a:ext cx="3143240" cy="2286016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Не </a:t>
            </a:r>
            <a:r>
              <a:rPr kumimoji="0" lang="uk-UA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обгрунтовуються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 правові норми</a:t>
            </a:r>
          </a:p>
        </p:txBody>
      </p:sp>
      <p:sp>
        <p:nvSpPr>
          <p:cNvPr id="14" name="Блискавка 13"/>
          <p:cNvSpPr/>
          <p:nvPr/>
        </p:nvSpPr>
        <p:spPr bwMode="auto">
          <a:xfrm flipH="1">
            <a:off x="4786314" y="1500174"/>
            <a:ext cx="642942" cy="1000132"/>
          </a:xfrm>
          <a:prstGeom prst="lightningBol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Блискавка 14"/>
          <p:cNvSpPr/>
          <p:nvPr/>
        </p:nvSpPr>
        <p:spPr bwMode="auto">
          <a:xfrm flipV="1">
            <a:off x="2428860" y="3643314"/>
            <a:ext cx="1428760" cy="642942"/>
          </a:xfrm>
          <a:prstGeom prst="lightningBol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Блискавка 15"/>
          <p:cNvSpPr/>
          <p:nvPr/>
        </p:nvSpPr>
        <p:spPr bwMode="auto">
          <a:xfrm flipH="1">
            <a:off x="4000495" y="4071942"/>
            <a:ext cx="331469" cy="857256"/>
          </a:xfrm>
          <a:prstGeom prst="lightningBol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Блискавка 16"/>
          <p:cNvSpPr/>
          <p:nvPr/>
        </p:nvSpPr>
        <p:spPr bwMode="auto">
          <a:xfrm>
            <a:off x="4857752" y="3714752"/>
            <a:ext cx="1500198" cy="1285884"/>
          </a:xfrm>
          <a:prstGeom prst="lightningBol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Блискавка 17"/>
          <p:cNvSpPr/>
          <p:nvPr/>
        </p:nvSpPr>
        <p:spPr bwMode="auto">
          <a:xfrm flipV="1">
            <a:off x="5072066" y="3143248"/>
            <a:ext cx="1000132" cy="214314"/>
          </a:xfrm>
          <a:prstGeom prst="lightningBol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7901014" cy="5834082"/>
          </a:xfrm>
        </p:spPr>
        <p:txBody>
          <a:bodyPr/>
          <a:lstStyle/>
          <a:p>
            <a:r>
              <a:rPr lang="uk-UA" sz="2800" dirty="0" smtClean="0">
                <a:solidFill>
                  <a:srgbClr val="002060"/>
                </a:solidFill>
              </a:rPr>
              <a:t>Становлення  правової свідомості – один з основних напрямів  формування громадянина. У </a:t>
            </a:r>
            <a:r>
              <a:rPr lang="uk-UA" sz="2800" dirty="0" err="1" smtClean="0">
                <a:solidFill>
                  <a:srgbClr val="002060"/>
                </a:solidFill>
              </a:rPr>
              <a:t>сім”ї</a:t>
            </a:r>
            <a:r>
              <a:rPr lang="uk-UA" sz="2800" dirty="0" smtClean="0">
                <a:solidFill>
                  <a:srgbClr val="002060"/>
                </a:solidFill>
              </a:rPr>
              <a:t> та в школі дитина повинна не тільки навчитися поважати закони, відстоювати свої права та свободи, але й поважати чужі, толерантно ставитись до чужих поглядів, шанувати права інших на самовираження, власні культурні цінності, вибір конфесій, участь у політичному житті тощо. Все це надзвичайно важлива сфера виховання, </a:t>
            </a:r>
            <a:r>
              <a:rPr lang="uk-UA" sz="2800" dirty="0" err="1" smtClean="0">
                <a:solidFill>
                  <a:srgbClr val="002060"/>
                </a:solidFill>
              </a:rPr>
              <a:t>передуім</a:t>
            </a:r>
            <a:r>
              <a:rPr lang="uk-UA" sz="2800" dirty="0" smtClean="0">
                <a:solidFill>
                  <a:srgbClr val="002060"/>
                </a:solidFill>
              </a:rPr>
              <a:t> з точки зору потреб державотворення.</a:t>
            </a:r>
            <a:endParaRPr lang="uk-UA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357166"/>
            <a:ext cx="8001056" cy="1928826"/>
          </a:xfrm>
        </p:spPr>
        <p:txBody>
          <a:bodyPr/>
          <a:lstStyle/>
          <a:p>
            <a:pPr algn="ctr"/>
            <a:r>
              <a:rPr lang="uk-UA" sz="5400" dirty="0" smtClean="0">
                <a:solidFill>
                  <a:schemeClr val="accent6">
                    <a:lumMod val="75000"/>
                  </a:schemeClr>
                </a:solidFill>
              </a:rPr>
              <a:t>Мета правового виховання учнів:</a:t>
            </a:r>
            <a:br>
              <a:rPr lang="uk-UA" sz="54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uk-UA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2143116"/>
            <a:ext cx="778674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ф</a:t>
            </a:r>
            <a:r>
              <a:rPr lang="uk-UA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ормування в них правової культури громадянина України, що складається передусім зі відомого ставлення до своїх прав і </a:t>
            </a:r>
            <a:r>
              <a:rPr lang="uk-UA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обов”язків</a:t>
            </a:r>
            <a:r>
              <a:rPr lang="uk-UA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перед суспільством і державою, закріплених у Конституції України, з глибокої поваги до законів і правил людського співжиття, готовності дотримуватися й виконувати закріплені в них вимоги, що виражають волю та інтереси народу, активної участі в управлінні державними справами, рішучої боротьби з порушниками законів </a:t>
            </a:r>
            <a:endParaRPr lang="uk-UA" sz="2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58" y="214290"/>
            <a:ext cx="8501122" cy="1643074"/>
          </a:xfrm>
        </p:spPr>
        <p:txBody>
          <a:bodyPr/>
          <a:lstStyle/>
          <a:p>
            <a:pPr algn="ctr"/>
            <a:r>
              <a:rPr lang="uk-UA" sz="3200" dirty="0" smtClean="0">
                <a:solidFill>
                  <a:srgbClr val="7030A0"/>
                </a:solidFill>
              </a:rPr>
              <a:t>Правова освіта та виховання – це складна динамічна система, </a:t>
            </a:r>
            <a:br>
              <a:rPr lang="uk-UA" sz="3200" dirty="0" smtClean="0">
                <a:solidFill>
                  <a:srgbClr val="7030A0"/>
                </a:solidFill>
              </a:rPr>
            </a:br>
            <a:r>
              <a:rPr lang="uk-UA" sz="3200" dirty="0" smtClean="0">
                <a:solidFill>
                  <a:srgbClr val="7030A0"/>
                </a:solidFill>
              </a:rPr>
              <a:t>що поєднує:</a:t>
            </a:r>
            <a:endParaRPr lang="uk-UA" sz="3200" dirty="0">
              <a:solidFill>
                <a:srgbClr val="7030A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034" y="1928802"/>
            <a:ext cx="8429684" cy="221457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sz="2800" dirty="0">
                <a:solidFill>
                  <a:srgbClr val="0070C0"/>
                </a:solidFill>
              </a:rPr>
              <a:t>п</a:t>
            </a:r>
            <a:r>
              <a:rPr lang="uk-UA" sz="2800" dirty="0" smtClean="0">
                <a:solidFill>
                  <a:srgbClr val="0070C0"/>
                </a:solidFill>
              </a:rPr>
              <a:t>равові знання, на основі яких формуються уявлення про організацію життя громадян в політичному, правовому, економічному, соціальному та культурному середовищі демократичної держави;</a:t>
            </a:r>
          </a:p>
          <a:p>
            <a:pPr>
              <a:buFont typeface="Wingdings" pitchFamily="2" charset="2"/>
              <a:buChar char="Ø"/>
            </a:pPr>
            <a:endParaRPr lang="uk-UA" sz="28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00034" y="4357694"/>
            <a:ext cx="842968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uk-UA" sz="2800" kern="0" dirty="0">
                <a:solidFill>
                  <a:srgbClr val="0070C0"/>
                </a:solidFill>
                <a:latin typeface="+mn-lt"/>
              </a:rPr>
              <a:t>г</a:t>
            </a:r>
            <a:r>
              <a:rPr kumimoji="0" lang="uk-UA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ромадські</a:t>
            </a:r>
            <a:r>
              <a:rPr kumimoji="0" lang="uk-UA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чесноти – норми, установки, цінності та якості, притаманні громадянину демократичного суспільства.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214290"/>
            <a:ext cx="7500990" cy="1643074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Правова культура -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10" y="2143116"/>
            <a:ext cx="7929618" cy="3286148"/>
          </a:xfrm>
        </p:spPr>
        <p:txBody>
          <a:bodyPr/>
          <a:lstStyle/>
          <a:p>
            <a:pPr algn="just"/>
            <a:r>
              <a:rPr lang="uk-UA" dirty="0">
                <a:solidFill>
                  <a:srgbClr val="0070C0"/>
                </a:solidFill>
              </a:rPr>
              <a:t>с</a:t>
            </a:r>
            <a:r>
              <a:rPr lang="uk-UA" dirty="0" smtClean="0">
                <a:solidFill>
                  <a:srgbClr val="0070C0"/>
                </a:solidFill>
              </a:rPr>
              <a:t>кладова  й вияв духовної культури особистості – базується на ідеї гармонійності, цілісності сучасного  світу, єдності природного, соціального й духовного середовища проживання людини, історико-культурних традиціях</a:t>
            </a:r>
            <a:endParaRPr lang="uk-U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285728"/>
            <a:ext cx="7643866" cy="1357322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Актуальність: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5786" y="1428736"/>
            <a:ext cx="7786742" cy="100013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sz="2800" dirty="0" smtClean="0">
                <a:solidFill>
                  <a:srgbClr val="0070C0"/>
                </a:solidFill>
              </a:rPr>
              <a:t>необхідність попередження правопорушень  та проявів антисоціальної поведінки;</a:t>
            </a:r>
          </a:p>
          <a:p>
            <a:pPr>
              <a:buFont typeface="Wingdings" pitchFamily="2" charset="2"/>
              <a:buChar char="ü"/>
            </a:pPr>
            <a:endParaRPr lang="uk-UA" sz="28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85786" y="2714620"/>
            <a:ext cx="778674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uk-UA" sz="2800" kern="0" dirty="0">
                <a:solidFill>
                  <a:srgbClr val="0070C0"/>
                </a:solidFill>
                <a:latin typeface="+mn-lt"/>
              </a:rPr>
              <a:t>н</a:t>
            </a:r>
            <a:r>
              <a:rPr kumimoji="0" lang="uk-UA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изький</a:t>
            </a:r>
            <a:r>
              <a:rPr kumimoji="0" lang="uk-UA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рівень правової культури молоді і необхідність формування правосвідомості у ранньому віці;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uk-UA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57224" y="4572008"/>
            <a:ext cx="778674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uk-UA" sz="2800" kern="0" dirty="0">
                <a:solidFill>
                  <a:srgbClr val="0070C0"/>
                </a:solidFill>
                <a:latin typeface="+mn-lt"/>
              </a:rPr>
              <a:t>н</a:t>
            </a:r>
            <a:r>
              <a:rPr kumimoji="0" lang="uk-UA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еобхідність</a:t>
            </a:r>
            <a:r>
              <a:rPr kumimoji="0" lang="uk-UA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створення в Україні правової держави, однією з ознак якої є висока правова культура особистості;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285728"/>
            <a:ext cx="7858180" cy="928694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Мета:</a:t>
            </a:r>
            <a:endParaRPr lang="uk-UA" b="1" dirty="0">
              <a:solidFill>
                <a:srgbClr val="7030A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472" y="1071546"/>
            <a:ext cx="8072494" cy="1071570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uk-UA" sz="3000" b="1" dirty="0">
                <a:solidFill>
                  <a:srgbClr val="0070C0"/>
                </a:solidFill>
              </a:rPr>
              <a:t>ф</a:t>
            </a:r>
            <a:r>
              <a:rPr lang="uk-UA" sz="3000" b="1" dirty="0" smtClean="0">
                <a:solidFill>
                  <a:srgbClr val="0070C0"/>
                </a:solidFill>
              </a:rPr>
              <a:t>ормування в кожного учня системи морально-правових знань;</a:t>
            </a:r>
          </a:p>
          <a:p>
            <a:pPr algn="just">
              <a:buFont typeface="Wingdings" pitchFamily="2" charset="2"/>
              <a:buChar char="ü"/>
            </a:pPr>
            <a:endParaRPr lang="uk-UA" sz="30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2910" y="2143116"/>
            <a:ext cx="807249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uk-UA" sz="3000" b="1" kern="0" dirty="0">
                <a:solidFill>
                  <a:srgbClr val="0070C0"/>
                </a:solidFill>
                <a:latin typeface="+mn-lt"/>
              </a:rPr>
              <a:t>в</a:t>
            </a:r>
            <a:r>
              <a:rPr kumimoji="0" lang="uk-UA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ироблення</a:t>
            </a:r>
            <a:r>
              <a:rPr kumimoji="0" lang="uk-U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уміння захищати свої права, </a:t>
            </a:r>
            <a:r>
              <a:rPr kumimoji="0" lang="uk-UA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права</a:t>
            </a:r>
            <a:r>
              <a:rPr kumimoji="0" lang="uk-U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інших;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42910" y="3143248"/>
            <a:ext cx="807249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uk-UA" sz="3000" b="1" kern="0" dirty="0">
                <a:solidFill>
                  <a:srgbClr val="0070C0"/>
                </a:solidFill>
                <a:latin typeface="+mn-lt"/>
              </a:rPr>
              <a:t>р</a:t>
            </a:r>
            <a:r>
              <a:rPr kumimoji="0" lang="uk-UA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ання</a:t>
            </a:r>
            <a:r>
              <a:rPr kumimoji="0" lang="uk-U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профілактика, виправлення, перевиховування учнів ;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42910" y="4214818"/>
            <a:ext cx="807249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uk-UA" sz="3000" b="1" kern="0" dirty="0">
                <a:solidFill>
                  <a:srgbClr val="0070C0"/>
                </a:solidFill>
                <a:latin typeface="+mn-lt"/>
              </a:rPr>
              <a:t>в</a:t>
            </a:r>
            <a:r>
              <a:rPr kumimoji="0" lang="uk-UA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ироблення</a:t>
            </a:r>
            <a:r>
              <a:rPr kumimoji="0" lang="uk-U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навчиок</a:t>
            </a:r>
            <a:r>
              <a:rPr kumimoji="0" lang="uk-U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правомірної поведінки;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4348" y="5357826"/>
            <a:ext cx="807249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uk-UA" sz="3000" b="1" kern="0" dirty="0">
                <a:solidFill>
                  <a:srgbClr val="0070C0"/>
                </a:solidFill>
                <a:latin typeface="+mn-lt"/>
              </a:rPr>
              <a:t>в</a:t>
            </a:r>
            <a:r>
              <a:rPr kumimoji="0" lang="uk-UA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ироблення</a:t>
            </a:r>
            <a:r>
              <a:rPr kumimoji="0" lang="uk-U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високого рівня правосвідомості.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214290"/>
            <a:ext cx="8115328" cy="833422"/>
          </a:xfrm>
        </p:spPr>
        <p:txBody>
          <a:bodyPr/>
          <a:lstStyle/>
          <a:p>
            <a:pPr algn="ctr"/>
            <a:r>
              <a:rPr lang="uk-UA" sz="2800" dirty="0" smtClean="0">
                <a:solidFill>
                  <a:srgbClr val="7030A0"/>
                </a:solidFill>
              </a:rPr>
              <a:t>Форми та методи </a:t>
            </a:r>
            <a:br>
              <a:rPr lang="uk-UA" sz="2800" dirty="0" smtClean="0">
                <a:solidFill>
                  <a:srgbClr val="7030A0"/>
                </a:solidFill>
              </a:rPr>
            </a:br>
            <a:r>
              <a:rPr lang="uk-UA" sz="2800" dirty="0" smtClean="0">
                <a:solidFill>
                  <a:srgbClr val="7030A0"/>
                </a:solidFill>
              </a:rPr>
              <a:t>правової освіти та  виховання:</a:t>
            </a:r>
            <a:endParaRPr lang="uk-UA" sz="2800" dirty="0">
              <a:solidFill>
                <a:srgbClr val="7030A0"/>
              </a:solidFill>
            </a:endParaRPr>
          </a:p>
        </p:txBody>
      </p:sp>
      <p:sp>
        <p:nvSpPr>
          <p:cNvPr id="6" name="Сонце 5"/>
          <p:cNvSpPr/>
          <p:nvPr/>
        </p:nvSpPr>
        <p:spPr bwMode="auto">
          <a:xfrm>
            <a:off x="2643174" y="2071678"/>
            <a:ext cx="3786214" cy="2571768"/>
          </a:xfrm>
          <a:prstGeom prst="su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Правове виховання</a:t>
            </a:r>
          </a:p>
        </p:txBody>
      </p:sp>
      <p:sp>
        <p:nvSpPr>
          <p:cNvPr id="10" name="Хмара 9"/>
          <p:cNvSpPr/>
          <p:nvPr/>
        </p:nvSpPr>
        <p:spPr bwMode="auto">
          <a:xfrm>
            <a:off x="214282" y="2500306"/>
            <a:ext cx="2500330" cy="1428760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Конференції</a:t>
            </a:r>
          </a:p>
        </p:txBody>
      </p:sp>
      <p:sp>
        <p:nvSpPr>
          <p:cNvPr id="11" name="Хмара 10"/>
          <p:cNvSpPr/>
          <p:nvPr/>
        </p:nvSpPr>
        <p:spPr bwMode="auto">
          <a:xfrm>
            <a:off x="3643306" y="1000108"/>
            <a:ext cx="2000264" cy="928694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Коло учнівських ідей</a:t>
            </a:r>
          </a:p>
        </p:txBody>
      </p:sp>
      <p:sp>
        <p:nvSpPr>
          <p:cNvPr id="12" name="Хмара 11"/>
          <p:cNvSpPr/>
          <p:nvPr/>
        </p:nvSpPr>
        <p:spPr bwMode="auto">
          <a:xfrm>
            <a:off x="928662" y="4357694"/>
            <a:ext cx="2000264" cy="928694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Дебати </a:t>
            </a:r>
          </a:p>
        </p:txBody>
      </p:sp>
      <p:sp>
        <p:nvSpPr>
          <p:cNvPr id="13" name="Хмара 12"/>
          <p:cNvSpPr/>
          <p:nvPr/>
        </p:nvSpPr>
        <p:spPr bwMode="auto">
          <a:xfrm>
            <a:off x="3286116" y="5214950"/>
            <a:ext cx="2000264" cy="928694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Брейн-ринги</a:t>
            </a: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14" name="Хмара 13"/>
          <p:cNvSpPr/>
          <p:nvPr/>
        </p:nvSpPr>
        <p:spPr bwMode="auto">
          <a:xfrm>
            <a:off x="5929322" y="5000636"/>
            <a:ext cx="2000264" cy="928694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Диспути </a:t>
            </a:r>
          </a:p>
        </p:txBody>
      </p:sp>
      <p:sp>
        <p:nvSpPr>
          <p:cNvPr id="15" name="Хмара 14"/>
          <p:cNvSpPr/>
          <p:nvPr/>
        </p:nvSpPr>
        <p:spPr bwMode="auto">
          <a:xfrm>
            <a:off x="6286512" y="3571876"/>
            <a:ext cx="2000264" cy="928694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Круглі столи</a:t>
            </a:r>
          </a:p>
        </p:txBody>
      </p:sp>
      <p:sp>
        <p:nvSpPr>
          <p:cNvPr id="16" name="Хмара 15"/>
          <p:cNvSpPr/>
          <p:nvPr/>
        </p:nvSpPr>
        <p:spPr bwMode="auto">
          <a:xfrm>
            <a:off x="928662" y="1357298"/>
            <a:ext cx="2143140" cy="1143008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Співпраця зі службами</a:t>
            </a:r>
          </a:p>
        </p:txBody>
      </p:sp>
      <p:sp>
        <p:nvSpPr>
          <p:cNvPr id="17" name="Хмара 16"/>
          <p:cNvSpPr/>
          <p:nvPr/>
        </p:nvSpPr>
        <p:spPr bwMode="auto">
          <a:xfrm>
            <a:off x="6572264" y="1714488"/>
            <a:ext cx="2000264" cy="928694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Акваріум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8186766" cy="69054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Тематика  заходів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1214422"/>
            <a:ext cx="6140450" cy="6096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1-4 класи</a:t>
            </a:r>
            <a:endParaRPr lang="uk-UA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Горизонтальний сувій 3"/>
          <p:cNvSpPr/>
          <p:nvPr/>
        </p:nvSpPr>
        <p:spPr bwMode="auto">
          <a:xfrm>
            <a:off x="1071538" y="2071678"/>
            <a:ext cx="3143272" cy="107157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Українська держава,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її символіка</a:t>
            </a:r>
          </a:p>
        </p:txBody>
      </p:sp>
      <p:sp>
        <p:nvSpPr>
          <p:cNvPr id="5" name="Горизонтальний сувій 4"/>
          <p:cNvSpPr/>
          <p:nvPr/>
        </p:nvSpPr>
        <p:spPr bwMode="auto">
          <a:xfrm>
            <a:off x="5072066" y="2071678"/>
            <a:ext cx="3143272" cy="107157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Основні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моральні категорії</a:t>
            </a:r>
          </a:p>
        </p:txBody>
      </p:sp>
      <p:sp>
        <p:nvSpPr>
          <p:cNvPr id="6" name="Горизонтальний сувій 5"/>
          <p:cNvSpPr/>
          <p:nvPr/>
        </p:nvSpPr>
        <p:spPr bwMode="auto">
          <a:xfrm>
            <a:off x="1142976" y="3643314"/>
            <a:ext cx="3143272" cy="107157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Правила шкільного життя</a:t>
            </a:r>
          </a:p>
        </p:txBody>
      </p:sp>
      <p:sp>
        <p:nvSpPr>
          <p:cNvPr id="7" name="Горизонтальний сувій 6"/>
          <p:cNvSpPr/>
          <p:nvPr/>
        </p:nvSpPr>
        <p:spPr bwMode="auto">
          <a:xfrm>
            <a:off x="5072066" y="3571876"/>
            <a:ext cx="3143272" cy="107157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Права людини.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Права дитини</a:t>
            </a:r>
          </a:p>
        </p:txBody>
      </p:sp>
      <p:sp>
        <p:nvSpPr>
          <p:cNvPr id="8" name="Горизонтальний сувій 7"/>
          <p:cNvSpPr/>
          <p:nvPr/>
        </p:nvSpPr>
        <p:spPr bwMode="auto">
          <a:xfrm>
            <a:off x="3214678" y="5286388"/>
            <a:ext cx="3143272" cy="107157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Обов”язки</a:t>
            </a: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 людини і громадянина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8186766" cy="69054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Тематика  заходів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1214422"/>
            <a:ext cx="6140450" cy="6096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5-11  класи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4" name="Горизонтальний сувій 3"/>
          <p:cNvSpPr/>
          <p:nvPr/>
        </p:nvSpPr>
        <p:spPr bwMode="auto">
          <a:xfrm>
            <a:off x="1071538" y="2071678"/>
            <a:ext cx="3143272" cy="107157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Людина. Суспільство. Держава</a:t>
            </a:r>
          </a:p>
        </p:txBody>
      </p:sp>
      <p:sp>
        <p:nvSpPr>
          <p:cNvPr id="5" name="Горизонтальний сувій 4"/>
          <p:cNvSpPr/>
          <p:nvPr/>
        </p:nvSpPr>
        <p:spPr bwMode="auto">
          <a:xfrm>
            <a:off x="5072066" y="2071678"/>
            <a:ext cx="3143272" cy="107157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Закон. Найважливіші законодавчі акти України</a:t>
            </a:r>
          </a:p>
        </p:txBody>
      </p:sp>
      <p:sp>
        <p:nvSpPr>
          <p:cNvPr id="6" name="Горизонтальний сувій 5"/>
          <p:cNvSpPr/>
          <p:nvPr/>
        </p:nvSpPr>
        <p:spPr bwMode="auto">
          <a:xfrm>
            <a:off x="1142976" y="3643314"/>
            <a:ext cx="3143272" cy="107157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Громадянсько-політична культура</a:t>
            </a:r>
          </a:p>
        </p:txBody>
      </p:sp>
      <p:sp>
        <p:nvSpPr>
          <p:cNvPr id="7" name="Горизонтальний сувій 6"/>
          <p:cNvSpPr/>
          <p:nvPr/>
        </p:nvSpPr>
        <p:spPr bwMode="auto">
          <a:xfrm>
            <a:off x="5072066" y="3571876"/>
            <a:ext cx="3143272" cy="107157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Правовий статус неповнолітніх</a:t>
            </a:r>
          </a:p>
        </p:txBody>
      </p:sp>
      <p:sp>
        <p:nvSpPr>
          <p:cNvPr id="8" name="Горизонтальний сувій 7"/>
          <p:cNvSpPr/>
          <p:nvPr/>
        </p:nvSpPr>
        <p:spPr bwMode="auto">
          <a:xfrm>
            <a:off x="3214678" y="5286388"/>
            <a:ext cx="3143272" cy="1214446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Правопорушення. Юридична відповідальність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Презентація-правове виховання">
  <a:themeElements>
    <a:clrScheme name="Тема Office 12">
      <a:dk1>
        <a:srgbClr val="CC9900"/>
      </a:dk1>
      <a:lt1>
        <a:srgbClr val="FFF9CF"/>
      </a:lt1>
      <a:dk2>
        <a:srgbClr val="996600"/>
      </a:dk2>
      <a:lt2>
        <a:srgbClr val="808080"/>
      </a:lt2>
      <a:accent1>
        <a:srgbClr val="E9E3B7"/>
      </a:accent1>
      <a:accent2>
        <a:srgbClr val="333399"/>
      </a:accent2>
      <a:accent3>
        <a:srgbClr val="FFFBE4"/>
      </a:accent3>
      <a:accent4>
        <a:srgbClr val="AE8200"/>
      </a:accent4>
      <a:accent5>
        <a:srgbClr val="F2EFD8"/>
      </a:accent5>
      <a:accent6>
        <a:srgbClr val="2D2D8A"/>
      </a:accent6>
      <a:hlink>
        <a:srgbClr val="009999"/>
      </a:hlink>
      <a:folHlink>
        <a:srgbClr val="669900"/>
      </a:folHlink>
    </a:clrScheme>
    <a:fontScheme name="Тема Offic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B08200"/>
        </a:dk1>
        <a:lt1>
          <a:srgbClr val="FFF5C9"/>
        </a:lt1>
        <a:dk2>
          <a:srgbClr val="000000"/>
        </a:dk2>
        <a:lt2>
          <a:srgbClr val="969696"/>
        </a:lt2>
        <a:accent1>
          <a:srgbClr val="FDED9B"/>
        </a:accent1>
        <a:accent2>
          <a:srgbClr val="FF9966"/>
        </a:accent2>
        <a:accent3>
          <a:srgbClr val="FFF9E1"/>
        </a:accent3>
        <a:accent4>
          <a:srgbClr val="966E00"/>
        </a:accent4>
        <a:accent5>
          <a:srgbClr val="FEF4CB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F8F8F8"/>
        </a:dk1>
        <a:lt1>
          <a:srgbClr val="FFFFFF"/>
        </a:lt1>
        <a:dk2>
          <a:srgbClr val="000000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D4D4D4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2D2015"/>
        </a:dk1>
        <a:lt1>
          <a:srgbClr val="FFFFFF"/>
        </a:lt1>
        <a:dk2>
          <a:srgbClr val="808000"/>
        </a:dk2>
        <a:lt2>
          <a:srgbClr val="DFC08D"/>
        </a:lt2>
        <a:accent1>
          <a:srgbClr val="8F8F6D"/>
        </a:accent1>
        <a:accent2>
          <a:srgbClr val="8F5F2F"/>
        </a:accent2>
        <a:accent3>
          <a:srgbClr val="C0C0AA"/>
        </a:accent3>
        <a:accent4>
          <a:srgbClr val="DADADA"/>
        </a:accent4>
        <a:accent5>
          <a:srgbClr val="C6C6BA"/>
        </a:accent5>
        <a:accent6>
          <a:srgbClr val="81552A"/>
        </a:accent6>
        <a:hlink>
          <a:srgbClr val="CCB400"/>
        </a:hlink>
        <a:folHlink>
          <a:srgbClr val="4C5A5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777777"/>
        </a:dk1>
        <a:lt1>
          <a:srgbClr val="FFEFB5"/>
        </a:lt1>
        <a:dk2>
          <a:srgbClr val="818573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C1C2BC"/>
        </a:accent3>
        <a:accent4>
          <a:srgbClr val="DACC9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F8A1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3E3E5C"/>
        </a:dk1>
        <a:lt1>
          <a:srgbClr val="FFFFFF"/>
        </a:lt1>
        <a:dk2>
          <a:srgbClr val="8080AA"/>
        </a:dk2>
        <a:lt2>
          <a:srgbClr val="FFFFFF"/>
        </a:lt2>
        <a:accent1>
          <a:srgbClr val="8982A4"/>
        </a:accent1>
        <a:accent2>
          <a:srgbClr val="9C62CC"/>
        </a:accent2>
        <a:accent3>
          <a:srgbClr val="C0C0D2"/>
        </a:accent3>
        <a:accent4>
          <a:srgbClr val="DADADA"/>
        </a:accent4>
        <a:accent5>
          <a:srgbClr val="C4C1CF"/>
        </a:accent5>
        <a:accent6>
          <a:srgbClr val="8D58B9"/>
        </a:accent6>
        <a:hlink>
          <a:srgbClr val="FDE065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989400"/>
        </a:dk1>
        <a:lt1>
          <a:srgbClr val="FF9900"/>
        </a:lt1>
        <a:dk2>
          <a:srgbClr val="DFD293"/>
        </a:dk2>
        <a:lt2>
          <a:srgbClr val="5C1F00"/>
        </a:lt2>
        <a:accent1>
          <a:srgbClr val="FFCC00"/>
        </a:accent1>
        <a:accent2>
          <a:srgbClr val="BE7960"/>
        </a:accent2>
        <a:accent3>
          <a:srgbClr val="FFCAAA"/>
        </a:accent3>
        <a:accent4>
          <a:srgbClr val="817E00"/>
        </a:accent4>
        <a:accent5>
          <a:srgbClr val="FFE2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5A58"/>
        </a:dk1>
        <a:lt1>
          <a:srgbClr val="FFFFCC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AE"/>
        </a:accent4>
        <a:accent5>
          <a:srgbClr val="AAB8B7"/>
        </a:accent5>
        <a:accent6>
          <a:srgbClr val="6264B4"/>
        </a:accent6>
        <a:hlink>
          <a:srgbClr val="CCCC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DFFCD"/>
        </a:lt1>
        <a:dk2>
          <a:srgbClr val="0066CC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B8E2"/>
        </a:accent3>
        <a:accent4>
          <a:srgbClr val="D8DAAF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E2A700"/>
        </a:lt1>
        <a:dk2>
          <a:srgbClr val="808000"/>
        </a:dk2>
        <a:lt2>
          <a:srgbClr val="E3EBF1"/>
        </a:lt2>
        <a:accent1>
          <a:srgbClr val="767300"/>
        </a:accent1>
        <a:accent2>
          <a:srgbClr val="468A4B"/>
        </a:accent2>
        <a:accent3>
          <a:srgbClr val="C0C0AA"/>
        </a:accent3>
        <a:accent4>
          <a:srgbClr val="C18E00"/>
        </a:accent4>
        <a:accent5>
          <a:srgbClr val="BDBCAA"/>
        </a:accent5>
        <a:accent6>
          <a:srgbClr val="3F7D43"/>
        </a:accent6>
        <a:hlink>
          <a:srgbClr val="CC9900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669900"/>
        </a:dk1>
        <a:lt1>
          <a:srgbClr val="FFFFAD"/>
        </a:lt1>
        <a:dk2>
          <a:srgbClr val="666699"/>
        </a:dk2>
        <a:lt2>
          <a:srgbClr val="808080"/>
        </a:lt2>
        <a:accent1>
          <a:srgbClr val="F9FECE"/>
        </a:accent1>
        <a:accent2>
          <a:srgbClr val="CCC200"/>
        </a:accent2>
        <a:accent3>
          <a:srgbClr val="FFFFD3"/>
        </a:accent3>
        <a:accent4>
          <a:srgbClr val="568200"/>
        </a:accent4>
        <a:accent5>
          <a:srgbClr val="FBFEE3"/>
        </a:accent5>
        <a:accent6>
          <a:srgbClr val="B9B000"/>
        </a:accent6>
        <a:hlink>
          <a:srgbClr val="0099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FEF3D8"/>
        </a:dk1>
        <a:lt1>
          <a:srgbClr val="FCF9E2"/>
        </a:lt1>
        <a:dk2>
          <a:srgbClr val="808000"/>
        </a:dk2>
        <a:lt2>
          <a:srgbClr val="969696"/>
        </a:lt2>
        <a:accent1>
          <a:srgbClr val="C7AD2D"/>
        </a:accent1>
        <a:accent2>
          <a:srgbClr val="8DC6FF"/>
        </a:accent2>
        <a:accent3>
          <a:srgbClr val="FDFBEE"/>
        </a:accent3>
        <a:accent4>
          <a:srgbClr val="D9D0B8"/>
        </a:accent4>
        <a:accent5>
          <a:srgbClr val="E0D3AD"/>
        </a:accent5>
        <a:accent6>
          <a:srgbClr val="7FB3E7"/>
        </a:accent6>
        <a:hlink>
          <a:srgbClr val="0066CC"/>
        </a:hlink>
        <a:folHlink>
          <a:srgbClr val="768D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CC9900"/>
        </a:dk1>
        <a:lt1>
          <a:srgbClr val="FFF9CF"/>
        </a:lt1>
        <a:dk2>
          <a:srgbClr val="996600"/>
        </a:dk2>
        <a:lt2>
          <a:srgbClr val="808080"/>
        </a:lt2>
        <a:accent1>
          <a:srgbClr val="E9E3B7"/>
        </a:accent1>
        <a:accent2>
          <a:srgbClr val="333399"/>
        </a:accent2>
        <a:accent3>
          <a:srgbClr val="FFFBE4"/>
        </a:accent3>
        <a:accent4>
          <a:srgbClr val="AE8200"/>
        </a:accent4>
        <a:accent5>
          <a:srgbClr val="F2EFD8"/>
        </a:accent5>
        <a:accent6>
          <a:srgbClr val="2D2D8A"/>
        </a:accent6>
        <a:hlink>
          <a:srgbClr val="009999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3F50441F-7781-480C-94ED-9E56970DF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C9134B-FA3A-479A-9CD2-ABBEF6323009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Презентація-правове виховання</Template>
  <TotalTime>559</TotalTime>
  <Words>593</Words>
  <Application>Microsoft Office PowerPoint</Application>
  <PresentationFormat>Екран (4:3)</PresentationFormat>
  <Paragraphs>80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8" baseType="lpstr">
      <vt:lpstr>Arial</vt:lpstr>
      <vt:lpstr>Arial Black</vt:lpstr>
      <vt:lpstr>Презентація-правове виховання</vt:lpstr>
      <vt:lpstr>Формування   правової культури учнів на основі новітніх технологій</vt:lpstr>
      <vt:lpstr>Мета правового виховання учнів: </vt:lpstr>
      <vt:lpstr>Правова освіта та виховання – це складна динамічна система,  що поєднує:</vt:lpstr>
      <vt:lpstr>Правова культура -</vt:lpstr>
      <vt:lpstr>Актуальність:</vt:lpstr>
      <vt:lpstr>Мета:</vt:lpstr>
      <vt:lpstr>Форми та методи  правової освіти та  виховання:</vt:lpstr>
      <vt:lpstr>Тематика  заходів</vt:lpstr>
      <vt:lpstr>Тематика  заходів</vt:lpstr>
      <vt:lpstr>С П І В П Р А Ц Я</vt:lpstr>
      <vt:lpstr>Задля попередження правопорушень, розв’язання проблеми профілактики бездоглядності дітей і скоєння ними правопорушень, створення належних умов для їх фізичного, інтелектуального й духовного  розвитку, підвищення рівня організації  змістовного дозвілля у навчальному закладі діє рада профілактики правопорушень, до складу якої входять педагоги, батьки, учні. </vt:lpstr>
      <vt:lpstr>Обов”язкові документи:</vt:lpstr>
      <vt:lpstr>Слайд 13</vt:lpstr>
      <vt:lpstr>Слайд 14</vt:lpstr>
      <vt:lpstr>Становлення  правової свідомості – один з основних напрямів  формування громадянина. У сім”ї та в школі дитина повинна не тільки навчитися поважати закони, відстоювати свої права та свободи, але й поважати чужі, толерантно ставитись до чужих поглядів, шанувати права інших на самовираження, власні культурні цінності, вибір конфесій, участь у політичному житті тощо. Все це надзвичайно важлива сфера виховання, передуім з точки зору потреб державотворення.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Формування   правової культури учнів на основі новітніх технологій</dc:title>
  <dc:creator>Людмила</dc:creator>
  <cp:lastModifiedBy>Людмила</cp:lastModifiedBy>
  <cp:revision>71</cp:revision>
  <dcterms:created xsi:type="dcterms:W3CDTF">2011-04-28T05:51:03Z</dcterms:created>
  <dcterms:modified xsi:type="dcterms:W3CDTF">2011-04-28T15:10:30Z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TC010721259990</vt:lpwstr>
  </property>
</Properties>
</file>