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5" r:id="rId2"/>
    <p:sldId id="328" r:id="rId3"/>
    <p:sldId id="327" r:id="rId4"/>
    <p:sldId id="362" r:id="rId5"/>
    <p:sldId id="329" r:id="rId6"/>
    <p:sldId id="361" r:id="rId7"/>
    <p:sldId id="331" r:id="rId8"/>
    <p:sldId id="332" r:id="rId9"/>
    <p:sldId id="333" r:id="rId10"/>
    <p:sldId id="334" r:id="rId11"/>
    <p:sldId id="335" r:id="rId12"/>
    <p:sldId id="330" r:id="rId13"/>
    <p:sldId id="337" r:id="rId14"/>
    <p:sldId id="338" r:id="rId15"/>
    <p:sldId id="359" r:id="rId16"/>
    <p:sldId id="339" r:id="rId17"/>
    <p:sldId id="340" r:id="rId18"/>
    <p:sldId id="341" r:id="rId19"/>
    <p:sldId id="342" r:id="rId20"/>
    <p:sldId id="360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19" r:id="rId3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3"/>
    <p:penClr>
      <a:srgbClr val="FF0000"/>
    </p:penClr>
  </p:showPr>
  <p:clrMru>
    <a:srgbClr val="0000FF"/>
    <a:srgbClr val="008000"/>
    <a:srgbClr val="FFFF66"/>
    <a:srgbClr val="FF0000"/>
    <a:srgbClr val="9933FF"/>
    <a:srgbClr val="9966FF"/>
    <a:srgbClr val="FF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4" autoAdjust="0"/>
    <p:restoredTop sz="94660"/>
  </p:normalViewPr>
  <p:slideViewPr>
    <p:cSldViewPr>
      <p:cViewPr>
        <p:scale>
          <a:sx n="72" d="100"/>
          <a:sy n="72" d="100"/>
        </p:scale>
        <p:origin x="-3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BF2EE-D1D7-4FDE-A86C-BC5923E05F0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11D7A3-D2FD-4559-9C2B-6DF0EE7F7FB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ЖИТТЄВИЙ ПРОСТІР</a:t>
          </a:r>
          <a:endParaRPr lang="ru-RU" sz="2000" b="1" dirty="0">
            <a:solidFill>
              <a:schemeClr val="tx1"/>
            </a:solidFill>
          </a:endParaRPr>
        </a:p>
      </dgm:t>
    </dgm:pt>
    <dgm:pt modelId="{10BC8B9F-E001-458B-82AF-939DA2D639B3}" type="parTrans" cxnId="{17712B06-0A84-4B38-94BB-65B07E10A833}">
      <dgm:prSet/>
      <dgm:spPr/>
      <dgm:t>
        <a:bodyPr/>
        <a:lstStyle/>
        <a:p>
          <a:endParaRPr lang="ru-RU"/>
        </a:p>
      </dgm:t>
    </dgm:pt>
    <dgm:pt modelId="{BF2D869E-89F1-417B-B54E-15EF420988FF}" type="sibTrans" cxnId="{17712B06-0A84-4B38-94BB-65B07E10A833}">
      <dgm:prSet/>
      <dgm:spPr/>
      <dgm:t>
        <a:bodyPr/>
        <a:lstStyle/>
        <a:p>
          <a:endParaRPr lang="ru-RU"/>
        </a:p>
      </dgm:t>
    </dgm:pt>
    <dgm:pt modelId="{EC2B48DB-3898-4269-854D-E6720ED8373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БАТЬКИ СТВОРЮЮТЬ УМОВИ ДЛЯ НАВЧАННЯ</a:t>
          </a:r>
          <a:endParaRPr lang="ru-RU" sz="1600" b="1" dirty="0">
            <a:solidFill>
              <a:schemeClr val="tx1"/>
            </a:solidFill>
          </a:endParaRPr>
        </a:p>
      </dgm:t>
    </dgm:pt>
    <dgm:pt modelId="{5F459BCA-352C-4E89-AF10-0BDA2FF55FD1}" type="parTrans" cxnId="{4885262E-14A1-4CF4-B69F-B1BC0A4F2A12}">
      <dgm:prSet/>
      <dgm:spPr/>
      <dgm:t>
        <a:bodyPr/>
        <a:lstStyle/>
        <a:p>
          <a:endParaRPr lang="ru-RU"/>
        </a:p>
      </dgm:t>
    </dgm:pt>
    <dgm:pt modelId="{1FDF938C-0298-410A-A331-365F10BB98F0}" type="sibTrans" cxnId="{4885262E-14A1-4CF4-B69F-B1BC0A4F2A12}">
      <dgm:prSet/>
      <dgm:spPr/>
      <dgm:t>
        <a:bodyPr/>
        <a:lstStyle/>
        <a:p>
          <a:endParaRPr lang="ru-RU"/>
        </a:p>
      </dgm:t>
    </dgm:pt>
    <dgm:pt modelId="{CA0B3D0D-E426-4175-A9F8-68E4386D3C6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СТЕЖАТЬ ЗА ВИКОНАННЯМ РЕЖИМУ ДНЯ</a:t>
          </a:r>
          <a:endParaRPr lang="ru-RU" sz="1600" b="1" dirty="0">
            <a:solidFill>
              <a:schemeClr val="tx1"/>
            </a:solidFill>
          </a:endParaRPr>
        </a:p>
      </dgm:t>
    </dgm:pt>
    <dgm:pt modelId="{F9DD24B3-1461-4A48-BEBD-36243CA4BB07}" type="parTrans" cxnId="{DE32604B-DE33-46EC-B01F-3EA53E4154C3}">
      <dgm:prSet/>
      <dgm:spPr/>
      <dgm:t>
        <a:bodyPr/>
        <a:lstStyle/>
        <a:p>
          <a:endParaRPr lang="ru-RU"/>
        </a:p>
      </dgm:t>
    </dgm:pt>
    <dgm:pt modelId="{4D25628C-778C-446F-8AC2-7F6E66AC99B4}" type="sibTrans" cxnId="{DE32604B-DE33-46EC-B01F-3EA53E4154C3}">
      <dgm:prSet/>
      <dgm:spPr/>
      <dgm:t>
        <a:bodyPr/>
        <a:lstStyle/>
        <a:p>
          <a:endParaRPr lang="ru-RU"/>
        </a:p>
      </dgm:t>
    </dgm:pt>
    <dgm:pt modelId="{E21FF792-09F3-4CBE-99D1-D7F721070FDB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СТВОРЮЮТЬ МІКРОКЛІМАТ ДЛЯ ДИТИНИ</a:t>
          </a:r>
        </a:p>
        <a:p>
          <a:r>
            <a:rPr lang="uk-UA" sz="1400" b="1" dirty="0" smtClean="0">
              <a:solidFill>
                <a:schemeClr val="tx1"/>
              </a:solidFill>
            </a:rPr>
            <a:t>(КОМФОРТ, ЗАХИЩЕНІСТЬ)</a:t>
          </a:r>
          <a:endParaRPr lang="ru-RU" sz="1400" b="1" dirty="0">
            <a:solidFill>
              <a:schemeClr val="tx1"/>
            </a:solidFill>
          </a:endParaRPr>
        </a:p>
      </dgm:t>
    </dgm:pt>
    <dgm:pt modelId="{78BCD252-C10D-4C0D-9529-77CCBA336ED5}" type="parTrans" cxnId="{FA9963C3-AC6B-4D8E-AF2B-D76CEA508722}">
      <dgm:prSet/>
      <dgm:spPr/>
      <dgm:t>
        <a:bodyPr/>
        <a:lstStyle/>
        <a:p>
          <a:endParaRPr lang="ru-RU"/>
        </a:p>
      </dgm:t>
    </dgm:pt>
    <dgm:pt modelId="{FEB5EA72-CDB1-42C3-B440-97594997C3E8}" type="sibTrans" cxnId="{FA9963C3-AC6B-4D8E-AF2B-D76CEA508722}">
      <dgm:prSet/>
      <dgm:spPr/>
      <dgm:t>
        <a:bodyPr/>
        <a:lstStyle/>
        <a:p>
          <a:endParaRPr lang="ru-RU"/>
        </a:p>
      </dgm:t>
    </dgm:pt>
    <dgm:pt modelId="{C856902A-A994-4CC8-9548-917F5CD3C1F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КЛАСНИЙ КЕРІВНИК НАЛАГОДЖУЄ ЗВ</a:t>
          </a:r>
          <a:r>
            <a:rPr lang="en-US" sz="1400" b="1" dirty="0" smtClean="0">
              <a:solidFill>
                <a:schemeClr val="tx1"/>
              </a:solidFill>
            </a:rPr>
            <a:t>’</a:t>
          </a:r>
          <a:r>
            <a:rPr lang="uk-UA" sz="1400" b="1" dirty="0" smtClean="0">
              <a:solidFill>
                <a:schemeClr val="tx1"/>
              </a:solidFill>
            </a:rPr>
            <a:t>ЯЗКИ МІЖ БАТЬКАМИ І ШКОЛОЮ</a:t>
          </a:r>
          <a:endParaRPr lang="ru-RU" sz="1400" b="1" dirty="0">
            <a:solidFill>
              <a:schemeClr val="tx1"/>
            </a:solidFill>
          </a:endParaRPr>
        </a:p>
      </dgm:t>
    </dgm:pt>
    <dgm:pt modelId="{AB057F7C-0A70-4DA9-8730-5503C4FBFD8F}" type="parTrans" cxnId="{BECD7CA9-715A-4AA0-84F6-E153D4FE3927}">
      <dgm:prSet/>
      <dgm:spPr/>
      <dgm:t>
        <a:bodyPr/>
        <a:lstStyle/>
        <a:p>
          <a:endParaRPr lang="ru-RU"/>
        </a:p>
      </dgm:t>
    </dgm:pt>
    <dgm:pt modelId="{1FCE5D7A-5D59-44BF-A86F-79BBD1C08961}" type="sibTrans" cxnId="{BECD7CA9-715A-4AA0-84F6-E153D4FE3927}">
      <dgm:prSet/>
      <dgm:spPr/>
      <dgm:t>
        <a:bodyPr/>
        <a:lstStyle/>
        <a:p>
          <a:endParaRPr lang="ru-RU"/>
        </a:p>
      </dgm:t>
    </dgm:pt>
    <dgm:pt modelId="{1534D95F-94B7-4B81-9704-6A2DBE22325A}" type="pres">
      <dgm:prSet presAssocID="{152BF2EE-D1D7-4FDE-A86C-BC5923E05F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80972-1300-4C57-B029-A73E3CFD4CE0}" type="pres">
      <dgm:prSet presAssocID="{A011D7A3-D2FD-4559-9C2B-6DF0EE7F7FB2}" presName="centerShape" presStyleLbl="node0" presStyleIdx="0" presStyleCnt="1" custScaleX="117521"/>
      <dgm:spPr/>
      <dgm:t>
        <a:bodyPr/>
        <a:lstStyle/>
        <a:p>
          <a:endParaRPr lang="ru-RU"/>
        </a:p>
      </dgm:t>
    </dgm:pt>
    <dgm:pt modelId="{10D6C53E-205E-4091-A6AA-7C3E0D802295}" type="pres">
      <dgm:prSet presAssocID="{EC2B48DB-3898-4269-854D-E6720ED8373D}" presName="node" presStyleLbl="node1" presStyleIdx="0" presStyleCnt="4" custScaleX="149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8901B-45FF-4465-BBC7-CB32B3167A57}" type="pres">
      <dgm:prSet presAssocID="{EC2B48DB-3898-4269-854D-E6720ED8373D}" presName="dummy" presStyleCnt="0"/>
      <dgm:spPr/>
    </dgm:pt>
    <dgm:pt modelId="{8FE2330C-FF11-4B81-BE6A-22B216DF2D5C}" type="pres">
      <dgm:prSet presAssocID="{1FDF938C-0298-410A-A331-365F10BB98F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CF2C82D-8D72-478B-A5F0-86D4DA9FDD70}" type="pres">
      <dgm:prSet presAssocID="{CA0B3D0D-E426-4175-A9F8-68E4386D3C69}" presName="node" presStyleLbl="node1" presStyleIdx="1" presStyleCnt="4" custScaleX="16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49DD2-3D34-49FA-9991-8ACF1D3699D4}" type="pres">
      <dgm:prSet presAssocID="{CA0B3D0D-E426-4175-A9F8-68E4386D3C69}" presName="dummy" presStyleCnt="0"/>
      <dgm:spPr/>
    </dgm:pt>
    <dgm:pt modelId="{7F06814B-58A8-48F2-90A4-FDEDF2F7A7C8}" type="pres">
      <dgm:prSet presAssocID="{4D25628C-778C-446F-8AC2-7F6E66AC99B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A584938-94B7-4BDB-928E-C827EC66CC93}" type="pres">
      <dgm:prSet presAssocID="{E21FF792-09F3-4CBE-99D1-D7F721070FDB}" presName="node" presStyleLbl="node1" presStyleIdx="2" presStyleCnt="4" custScaleX="178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161FF-3CC5-4686-BA86-6E4E97D8A734}" type="pres">
      <dgm:prSet presAssocID="{E21FF792-09F3-4CBE-99D1-D7F721070FDB}" presName="dummy" presStyleCnt="0"/>
      <dgm:spPr/>
    </dgm:pt>
    <dgm:pt modelId="{38139F1D-3F19-402E-9314-3056C0D647B3}" type="pres">
      <dgm:prSet presAssocID="{FEB5EA72-CDB1-42C3-B440-97594997C3E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7ADBC51-1DE4-445C-B5FF-EC58CCC3CA89}" type="pres">
      <dgm:prSet presAssocID="{C856902A-A994-4CC8-9548-917F5CD3C1FD}" presName="node" presStyleLbl="node1" presStyleIdx="3" presStyleCnt="4" custScaleX="14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74016-9D29-448E-9048-37C9CB898FAE}" type="pres">
      <dgm:prSet presAssocID="{C856902A-A994-4CC8-9548-917F5CD3C1FD}" presName="dummy" presStyleCnt="0"/>
      <dgm:spPr/>
    </dgm:pt>
    <dgm:pt modelId="{CB5704C4-2ECE-405C-9548-5DB70C06675B}" type="pres">
      <dgm:prSet presAssocID="{1FCE5D7A-5D59-44BF-A86F-79BBD1C0896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0E5475A-E98A-490C-BCBC-676B3AE09621}" type="presOf" srcId="{EC2B48DB-3898-4269-854D-E6720ED8373D}" destId="{10D6C53E-205E-4091-A6AA-7C3E0D802295}" srcOrd="0" destOrd="0" presId="urn:microsoft.com/office/officeart/2005/8/layout/radial6"/>
    <dgm:cxn modelId="{B0AEEDD4-CE1A-43E7-A86A-C7E6374ED42A}" type="presOf" srcId="{A011D7A3-D2FD-4559-9C2B-6DF0EE7F7FB2}" destId="{92680972-1300-4C57-B029-A73E3CFD4CE0}" srcOrd="0" destOrd="0" presId="urn:microsoft.com/office/officeart/2005/8/layout/radial6"/>
    <dgm:cxn modelId="{17712B06-0A84-4B38-94BB-65B07E10A833}" srcId="{152BF2EE-D1D7-4FDE-A86C-BC5923E05F0B}" destId="{A011D7A3-D2FD-4559-9C2B-6DF0EE7F7FB2}" srcOrd="0" destOrd="0" parTransId="{10BC8B9F-E001-458B-82AF-939DA2D639B3}" sibTransId="{BF2D869E-89F1-417B-B54E-15EF420988FF}"/>
    <dgm:cxn modelId="{161DD85B-FF5E-4554-BC6E-96DA520E2ED9}" type="presOf" srcId="{1FDF938C-0298-410A-A331-365F10BB98F0}" destId="{8FE2330C-FF11-4B81-BE6A-22B216DF2D5C}" srcOrd="0" destOrd="0" presId="urn:microsoft.com/office/officeart/2005/8/layout/radial6"/>
    <dgm:cxn modelId="{E0DA5B29-3697-4E3D-A387-46FFAB5BDDF8}" type="presOf" srcId="{1FCE5D7A-5D59-44BF-A86F-79BBD1C08961}" destId="{CB5704C4-2ECE-405C-9548-5DB70C06675B}" srcOrd="0" destOrd="0" presId="urn:microsoft.com/office/officeart/2005/8/layout/radial6"/>
    <dgm:cxn modelId="{BECD7CA9-715A-4AA0-84F6-E153D4FE3927}" srcId="{A011D7A3-D2FD-4559-9C2B-6DF0EE7F7FB2}" destId="{C856902A-A994-4CC8-9548-917F5CD3C1FD}" srcOrd="3" destOrd="0" parTransId="{AB057F7C-0A70-4DA9-8730-5503C4FBFD8F}" sibTransId="{1FCE5D7A-5D59-44BF-A86F-79BBD1C08961}"/>
    <dgm:cxn modelId="{E4993966-5879-4CF4-9B51-BCA101F067AA}" type="presOf" srcId="{CA0B3D0D-E426-4175-A9F8-68E4386D3C69}" destId="{ACF2C82D-8D72-478B-A5F0-86D4DA9FDD70}" srcOrd="0" destOrd="0" presId="urn:microsoft.com/office/officeart/2005/8/layout/radial6"/>
    <dgm:cxn modelId="{FF9DE90B-6469-4C28-B437-5129289D8094}" type="presOf" srcId="{4D25628C-778C-446F-8AC2-7F6E66AC99B4}" destId="{7F06814B-58A8-48F2-90A4-FDEDF2F7A7C8}" srcOrd="0" destOrd="0" presId="urn:microsoft.com/office/officeart/2005/8/layout/radial6"/>
    <dgm:cxn modelId="{997D0F0D-C107-4037-B879-7F7B3B5A6264}" type="presOf" srcId="{152BF2EE-D1D7-4FDE-A86C-BC5923E05F0B}" destId="{1534D95F-94B7-4B81-9704-6A2DBE22325A}" srcOrd="0" destOrd="0" presId="urn:microsoft.com/office/officeart/2005/8/layout/radial6"/>
    <dgm:cxn modelId="{FA9963C3-AC6B-4D8E-AF2B-D76CEA508722}" srcId="{A011D7A3-D2FD-4559-9C2B-6DF0EE7F7FB2}" destId="{E21FF792-09F3-4CBE-99D1-D7F721070FDB}" srcOrd="2" destOrd="0" parTransId="{78BCD252-C10D-4C0D-9529-77CCBA336ED5}" sibTransId="{FEB5EA72-CDB1-42C3-B440-97594997C3E8}"/>
    <dgm:cxn modelId="{0AA5D1B5-AF28-4003-B485-AE38C6F21755}" type="presOf" srcId="{FEB5EA72-CDB1-42C3-B440-97594997C3E8}" destId="{38139F1D-3F19-402E-9314-3056C0D647B3}" srcOrd="0" destOrd="0" presId="urn:microsoft.com/office/officeart/2005/8/layout/radial6"/>
    <dgm:cxn modelId="{50BE1084-8771-47B4-AEC8-1A94A8EBDEFB}" type="presOf" srcId="{E21FF792-09F3-4CBE-99D1-D7F721070FDB}" destId="{1A584938-94B7-4BDB-928E-C827EC66CC93}" srcOrd="0" destOrd="0" presId="urn:microsoft.com/office/officeart/2005/8/layout/radial6"/>
    <dgm:cxn modelId="{DE32604B-DE33-46EC-B01F-3EA53E4154C3}" srcId="{A011D7A3-D2FD-4559-9C2B-6DF0EE7F7FB2}" destId="{CA0B3D0D-E426-4175-A9F8-68E4386D3C69}" srcOrd="1" destOrd="0" parTransId="{F9DD24B3-1461-4A48-BEBD-36243CA4BB07}" sibTransId="{4D25628C-778C-446F-8AC2-7F6E66AC99B4}"/>
    <dgm:cxn modelId="{4885262E-14A1-4CF4-B69F-B1BC0A4F2A12}" srcId="{A011D7A3-D2FD-4559-9C2B-6DF0EE7F7FB2}" destId="{EC2B48DB-3898-4269-854D-E6720ED8373D}" srcOrd="0" destOrd="0" parTransId="{5F459BCA-352C-4E89-AF10-0BDA2FF55FD1}" sibTransId="{1FDF938C-0298-410A-A331-365F10BB98F0}"/>
    <dgm:cxn modelId="{C1F9DB9F-424A-47CD-A534-9EA75F5E3C53}" type="presOf" srcId="{C856902A-A994-4CC8-9548-917F5CD3C1FD}" destId="{27ADBC51-1DE4-445C-B5FF-EC58CCC3CA89}" srcOrd="0" destOrd="0" presId="urn:microsoft.com/office/officeart/2005/8/layout/radial6"/>
    <dgm:cxn modelId="{B55AEAA9-5E89-429C-82D3-27FFBD14C3DD}" type="presParOf" srcId="{1534D95F-94B7-4B81-9704-6A2DBE22325A}" destId="{92680972-1300-4C57-B029-A73E3CFD4CE0}" srcOrd="0" destOrd="0" presId="urn:microsoft.com/office/officeart/2005/8/layout/radial6"/>
    <dgm:cxn modelId="{2E460D89-BE8D-40F2-BCED-9C4C16D41F47}" type="presParOf" srcId="{1534D95F-94B7-4B81-9704-6A2DBE22325A}" destId="{10D6C53E-205E-4091-A6AA-7C3E0D802295}" srcOrd="1" destOrd="0" presId="urn:microsoft.com/office/officeart/2005/8/layout/radial6"/>
    <dgm:cxn modelId="{05E2BD3D-0AC6-4AD4-B181-3CF98442C776}" type="presParOf" srcId="{1534D95F-94B7-4B81-9704-6A2DBE22325A}" destId="{EA78901B-45FF-4465-BBC7-CB32B3167A57}" srcOrd="2" destOrd="0" presId="urn:microsoft.com/office/officeart/2005/8/layout/radial6"/>
    <dgm:cxn modelId="{8EF3D45B-999B-4FCB-9F95-B9846138B71F}" type="presParOf" srcId="{1534D95F-94B7-4B81-9704-6A2DBE22325A}" destId="{8FE2330C-FF11-4B81-BE6A-22B216DF2D5C}" srcOrd="3" destOrd="0" presId="urn:microsoft.com/office/officeart/2005/8/layout/radial6"/>
    <dgm:cxn modelId="{8EC29753-EDDD-4866-8D83-EC0FF93EEBB0}" type="presParOf" srcId="{1534D95F-94B7-4B81-9704-6A2DBE22325A}" destId="{ACF2C82D-8D72-478B-A5F0-86D4DA9FDD70}" srcOrd="4" destOrd="0" presId="urn:microsoft.com/office/officeart/2005/8/layout/radial6"/>
    <dgm:cxn modelId="{E016642A-CAC3-4C7A-B119-EEFD0C4EA035}" type="presParOf" srcId="{1534D95F-94B7-4B81-9704-6A2DBE22325A}" destId="{BAD49DD2-3D34-49FA-9991-8ACF1D3699D4}" srcOrd="5" destOrd="0" presId="urn:microsoft.com/office/officeart/2005/8/layout/radial6"/>
    <dgm:cxn modelId="{2A1CFD6C-782D-412E-BC69-6868D92DAC0B}" type="presParOf" srcId="{1534D95F-94B7-4B81-9704-6A2DBE22325A}" destId="{7F06814B-58A8-48F2-90A4-FDEDF2F7A7C8}" srcOrd="6" destOrd="0" presId="urn:microsoft.com/office/officeart/2005/8/layout/radial6"/>
    <dgm:cxn modelId="{F8B0D794-4431-4183-B6B9-1BE68C3C60DC}" type="presParOf" srcId="{1534D95F-94B7-4B81-9704-6A2DBE22325A}" destId="{1A584938-94B7-4BDB-928E-C827EC66CC93}" srcOrd="7" destOrd="0" presId="urn:microsoft.com/office/officeart/2005/8/layout/radial6"/>
    <dgm:cxn modelId="{206C460E-F913-4563-A8EE-6566F0E5ED56}" type="presParOf" srcId="{1534D95F-94B7-4B81-9704-6A2DBE22325A}" destId="{DE2161FF-3CC5-4686-BA86-6E4E97D8A734}" srcOrd="8" destOrd="0" presId="urn:microsoft.com/office/officeart/2005/8/layout/radial6"/>
    <dgm:cxn modelId="{6A920597-F95B-4DEB-AA87-657047CF4787}" type="presParOf" srcId="{1534D95F-94B7-4B81-9704-6A2DBE22325A}" destId="{38139F1D-3F19-402E-9314-3056C0D647B3}" srcOrd="9" destOrd="0" presId="urn:microsoft.com/office/officeart/2005/8/layout/radial6"/>
    <dgm:cxn modelId="{C03D8CD3-4354-4E6F-AE55-1B4367D79FE0}" type="presParOf" srcId="{1534D95F-94B7-4B81-9704-6A2DBE22325A}" destId="{27ADBC51-1DE4-445C-B5FF-EC58CCC3CA89}" srcOrd="10" destOrd="0" presId="urn:microsoft.com/office/officeart/2005/8/layout/radial6"/>
    <dgm:cxn modelId="{4B70514C-79C3-4AB8-AA1E-F652D7B2DC89}" type="presParOf" srcId="{1534D95F-94B7-4B81-9704-6A2DBE22325A}" destId="{6D574016-9D29-448E-9048-37C9CB898FAE}" srcOrd="11" destOrd="0" presId="urn:microsoft.com/office/officeart/2005/8/layout/radial6"/>
    <dgm:cxn modelId="{E7C9CB11-5142-4216-A1A8-E5053A9DDC93}" type="presParOf" srcId="{1534D95F-94B7-4B81-9704-6A2DBE22325A}" destId="{CB5704C4-2ECE-405C-9548-5DB70C06675B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CF83D-F361-4140-A010-FA21A1B1BEB8}" type="doc">
      <dgm:prSet loTypeId="urn:microsoft.com/office/officeart/2005/8/layout/lProcess1" loCatId="process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4D9D2B-E3A2-4FB8-A062-1EBEBADDB997}">
      <dgm:prSet phldrT="[Текст]" custT="1"/>
      <dgm:spPr/>
      <dgm:t>
        <a:bodyPr/>
        <a:lstStyle/>
        <a:p>
          <a:r>
            <a:rPr lang="uk-UA" sz="1800" b="1" dirty="0" smtClean="0"/>
            <a:t>СПОСТЕРЕЖЕННЯ</a:t>
          </a:r>
          <a:endParaRPr lang="ru-RU" sz="1800" b="1" dirty="0"/>
        </a:p>
      </dgm:t>
    </dgm:pt>
    <dgm:pt modelId="{D566CCCF-42C1-49ED-9917-C340572272A2}" type="parTrans" cxnId="{A6520065-4095-4D29-81C1-00E5BBBE94D4}">
      <dgm:prSet/>
      <dgm:spPr/>
      <dgm:t>
        <a:bodyPr/>
        <a:lstStyle/>
        <a:p>
          <a:endParaRPr lang="ru-RU"/>
        </a:p>
      </dgm:t>
    </dgm:pt>
    <dgm:pt modelId="{EEF0C6E3-08C4-4207-AC65-FB4B69FE2AEA}" type="sibTrans" cxnId="{A6520065-4095-4D29-81C1-00E5BBBE94D4}">
      <dgm:prSet/>
      <dgm:spPr/>
      <dgm:t>
        <a:bodyPr/>
        <a:lstStyle/>
        <a:p>
          <a:endParaRPr lang="ru-RU"/>
        </a:p>
      </dgm:t>
    </dgm:pt>
    <dgm:pt modelId="{367B5083-DAE7-429C-84B9-B59EF678C98D}">
      <dgm:prSet phldrT="[Текст]" custT="1"/>
      <dgm:spPr/>
      <dgm:t>
        <a:bodyPr/>
        <a:lstStyle/>
        <a:p>
          <a:r>
            <a:rPr lang="uk-UA" sz="1800" b="1" dirty="0" smtClean="0"/>
            <a:t>ВКЛЮЧЕНЕ СПОСТЕРЕЖЕННЯ</a:t>
          </a:r>
          <a:endParaRPr lang="ru-RU" sz="1800" b="1" dirty="0"/>
        </a:p>
      </dgm:t>
    </dgm:pt>
    <dgm:pt modelId="{8C373CED-CA47-471D-99AD-610AA126058F}" type="parTrans" cxnId="{634843E8-0C78-40A9-A874-6E854CB943D0}">
      <dgm:prSet/>
      <dgm:spPr/>
      <dgm:t>
        <a:bodyPr/>
        <a:lstStyle/>
        <a:p>
          <a:endParaRPr lang="ru-RU"/>
        </a:p>
      </dgm:t>
    </dgm:pt>
    <dgm:pt modelId="{0C3CE2F3-FE18-4ADB-B6B5-F61840A1474B}" type="sibTrans" cxnId="{634843E8-0C78-40A9-A874-6E854CB943D0}">
      <dgm:prSet/>
      <dgm:spPr/>
      <dgm:t>
        <a:bodyPr/>
        <a:lstStyle/>
        <a:p>
          <a:endParaRPr lang="ru-RU"/>
        </a:p>
      </dgm:t>
    </dgm:pt>
    <dgm:pt modelId="{AD5C66C3-51F2-4332-B051-0E164FD33875}">
      <dgm:prSet phldrT="[Текст]" custT="1"/>
      <dgm:spPr/>
      <dgm:t>
        <a:bodyPr/>
        <a:lstStyle/>
        <a:p>
          <a:r>
            <a:rPr lang="uk-UA" sz="1800" b="1" dirty="0" smtClean="0"/>
            <a:t>БЕСІДА</a:t>
          </a:r>
          <a:endParaRPr lang="ru-RU" sz="1800" b="1" dirty="0"/>
        </a:p>
      </dgm:t>
    </dgm:pt>
    <dgm:pt modelId="{5F3DC997-A143-43CD-8A5A-90015C1062D0}" type="parTrans" cxnId="{712C5F7A-37F5-4D55-90EE-31B797F87BD6}">
      <dgm:prSet/>
      <dgm:spPr/>
      <dgm:t>
        <a:bodyPr/>
        <a:lstStyle/>
        <a:p>
          <a:endParaRPr lang="ru-RU"/>
        </a:p>
      </dgm:t>
    </dgm:pt>
    <dgm:pt modelId="{18B70B73-29FA-43EE-B311-B4BA903B6B6C}" type="sibTrans" cxnId="{712C5F7A-37F5-4D55-90EE-31B797F87BD6}">
      <dgm:prSet/>
      <dgm:spPr/>
      <dgm:t>
        <a:bodyPr/>
        <a:lstStyle/>
        <a:p>
          <a:endParaRPr lang="ru-RU"/>
        </a:p>
      </dgm:t>
    </dgm:pt>
    <dgm:pt modelId="{7F0E0642-1A9C-4959-9E84-0EDCF5FEA7FF}">
      <dgm:prSet phldrT="[Текст]" custT="1"/>
      <dgm:spPr/>
      <dgm:t>
        <a:bodyPr/>
        <a:lstStyle/>
        <a:p>
          <a:r>
            <a:rPr lang="uk-UA" sz="1800" b="1" dirty="0" err="1" smtClean="0"/>
            <a:t>ІНТЕРВ</a:t>
          </a:r>
          <a:r>
            <a:rPr lang="en-US" sz="1800" b="1" dirty="0" smtClean="0"/>
            <a:t>’</a:t>
          </a:r>
          <a:r>
            <a:rPr lang="uk-UA" sz="1800" b="1" dirty="0" smtClean="0"/>
            <a:t>Ю</a:t>
          </a:r>
          <a:endParaRPr lang="ru-RU" sz="1800" b="1" dirty="0"/>
        </a:p>
      </dgm:t>
    </dgm:pt>
    <dgm:pt modelId="{5AECE7C0-C916-459C-B13E-716DA028CCDD}" type="parTrans" cxnId="{6C087BCE-529C-4F2E-B63E-73CD0293FF68}">
      <dgm:prSet/>
      <dgm:spPr/>
      <dgm:t>
        <a:bodyPr/>
        <a:lstStyle/>
        <a:p>
          <a:endParaRPr lang="ru-RU"/>
        </a:p>
      </dgm:t>
    </dgm:pt>
    <dgm:pt modelId="{CD9D31EB-45F1-4F10-A232-447D773CB27E}" type="sibTrans" cxnId="{6C087BCE-529C-4F2E-B63E-73CD0293FF68}">
      <dgm:prSet/>
      <dgm:spPr/>
      <dgm:t>
        <a:bodyPr/>
        <a:lstStyle/>
        <a:p>
          <a:endParaRPr lang="ru-RU"/>
        </a:p>
      </dgm:t>
    </dgm:pt>
    <dgm:pt modelId="{5AE2AF74-82D0-4DF9-93BF-9426AE895EE8}">
      <dgm:prSet phldrT="[Текст]" custT="1"/>
      <dgm:spPr/>
      <dgm:t>
        <a:bodyPr/>
        <a:lstStyle/>
        <a:p>
          <a:r>
            <a:rPr lang="uk-UA" sz="1800" b="1" dirty="0" smtClean="0"/>
            <a:t>ТВІР</a:t>
          </a:r>
          <a:endParaRPr lang="ru-RU" sz="1800" b="1" dirty="0"/>
        </a:p>
      </dgm:t>
    </dgm:pt>
    <dgm:pt modelId="{495850D3-B1E4-490F-BE44-6F258C1130DE}" type="parTrans" cxnId="{9D558F0D-B086-4BC9-9E1C-C5E5145EBA6C}">
      <dgm:prSet/>
      <dgm:spPr/>
      <dgm:t>
        <a:bodyPr/>
        <a:lstStyle/>
        <a:p>
          <a:endParaRPr lang="ru-RU"/>
        </a:p>
      </dgm:t>
    </dgm:pt>
    <dgm:pt modelId="{D3E12350-4522-43E2-B76A-B9C195404A00}" type="sibTrans" cxnId="{9D558F0D-B086-4BC9-9E1C-C5E5145EBA6C}">
      <dgm:prSet/>
      <dgm:spPr/>
      <dgm:t>
        <a:bodyPr/>
        <a:lstStyle/>
        <a:p>
          <a:endParaRPr lang="ru-RU"/>
        </a:p>
      </dgm:t>
    </dgm:pt>
    <dgm:pt modelId="{738F9A76-326C-4303-A5BE-9CC2A35A2A44}">
      <dgm:prSet phldrT="[Текст]" custT="1"/>
      <dgm:spPr/>
      <dgm:t>
        <a:bodyPr/>
        <a:lstStyle/>
        <a:p>
          <a:r>
            <a:rPr lang="uk-UA" sz="1800" b="1" dirty="0" smtClean="0"/>
            <a:t>АНКЕТУВАННЯ</a:t>
          </a:r>
          <a:endParaRPr lang="ru-RU" sz="1800" b="1" dirty="0"/>
        </a:p>
      </dgm:t>
    </dgm:pt>
    <dgm:pt modelId="{2CB0BCF4-205F-411A-90CE-6012EB7D28ED}" type="parTrans" cxnId="{FF599B2A-C0B0-4AF1-813E-E2C5A7793C85}">
      <dgm:prSet/>
      <dgm:spPr/>
      <dgm:t>
        <a:bodyPr/>
        <a:lstStyle/>
        <a:p>
          <a:endParaRPr lang="ru-RU"/>
        </a:p>
      </dgm:t>
    </dgm:pt>
    <dgm:pt modelId="{5D6F89B4-3EE9-411C-89C7-93AEE7870B24}" type="sibTrans" cxnId="{FF599B2A-C0B0-4AF1-813E-E2C5A7793C85}">
      <dgm:prSet/>
      <dgm:spPr/>
      <dgm:t>
        <a:bodyPr/>
        <a:lstStyle/>
        <a:p>
          <a:endParaRPr lang="ru-RU"/>
        </a:p>
      </dgm:t>
    </dgm:pt>
    <dgm:pt modelId="{BE6158A1-53DB-43F1-8A69-0FD41F373228}">
      <dgm:prSet phldrT="[Текст]" custT="1"/>
      <dgm:spPr/>
      <dgm:t>
        <a:bodyPr/>
        <a:lstStyle/>
        <a:p>
          <a:r>
            <a:rPr lang="uk-UA" sz="1800" b="1" dirty="0" smtClean="0"/>
            <a:t>УЗАГАЛЬНЕННЯ НЕЗАЛЕЖНИХ ХАРАКТЕРИСТИК</a:t>
          </a:r>
          <a:endParaRPr lang="ru-RU" sz="1800" b="1" dirty="0"/>
        </a:p>
      </dgm:t>
    </dgm:pt>
    <dgm:pt modelId="{C75E0A99-CC2D-4448-A98D-2072441A3F6C}" type="parTrans" cxnId="{883EB50A-D4E3-4240-B2B1-C314C9749361}">
      <dgm:prSet/>
      <dgm:spPr/>
      <dgm:t>
        <a:bodyPr/>
        <a:lstStyle/>
        <a:p>
          <a:endParaRPr lang="ru-RU"/>
        </a:p>
      </dgm:t>
    </dgm:pt>
    <dgm:pt modelId="{CC8F502E-A4D9-4F7A-A629-F3B9EC6EAD2C}" type="sibTrans" cxnId="{883EB50A-D4E3-4240-B2B1-C314C9749361}">
      <dgm:prSet/>
      <dgm:spPr/>
      <dgm:t>
        <a:bodyPr/>
        <a:lstStyle/>
        <a:p>
          <a:endParaRPr lang="ru-RU"/>
        </a:p>
      </dgm:t>
    </dgm:pt>
    <dgm:pt modelId="{70137BFF-51ED-41A6-89C7-398F5F33F232}" type="pres">
      <dgm:prSet presAssocID="{ADCCF83D-F361-4140-A010-FA21A1B1B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3F409-FD55-4068-B048-A8175644F540}" type="pres">
      <dgm:prSet presAssocID="{414D9D2B-E3A2-4FB8-A062-1EBEBADDB997}" presName="vertFlow" presStyleCnt="0"/>
      <dgm:spPr/>
    </dgm:pt>
    <dgm:pt modelId="{15F5C6DD-4203-4D3D-A26E-45F79325E1FD}" type="pres">
      <dgm:prSet presAssocID="{414D9D2B-E3A2-4FB8-A062-1EBEBADDB997}" presName="header" presStyleLbl="node1" presStyleIdx="0" presStyleCnt="2" custLinFactNeighborX="5299" custLinFactNeighborY="7387"/>
      <dgm:spPr/>
      <dgm:t>
        <a:bodyPr/>
        <a:lstStyle/>
        <a:p>
          <a:endParaRPr lang="ru-RU"/>
        </a:p>
      </dgm:t>
    </dgm:pt>
    <dgm:pt modelId="{BB2F0AEE-988D-4CA4-B79E-F45A95460F8C}" type="pres">
      <dgm:prSet presAssocID="{8C373CED-CA47-471D-99AD-610AA126058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984C5BB-6DC6-4640-A857-026FA7412368}" type="pres">
      <dgm:prSet presAssocID="{367B5083-DAE7-429C-84B9-B59EF678C98D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BA751-8830-4E55-8D1A-D15D47474D90}" type="pres">
      <dgm:prSet presAssocID="{0C3CE2F3-FE18-4ADB-B6B5-F61840A1474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DF8A3C4-6FE9-49CE-8192-B1BC152A8755}" type="pres">
      <dgm:prSet presAssocID="{AD5C66C3-51F2-4332-B051-0E164FD33875}" presName="child" presStyleLbl="alignAccFollowNode1" presStyleIdx="1" presStyleCnt="5" custLinFactNeighborX="-844" custLinFactNeighborY="2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A337-A077-4706-AE6C-D42F244A4558}" type="pres">
      <dgm:prSet presAssocID="{18B70B73-29FA-43EE-B311-B4BA903B6B6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B14B045-7E3C-456E-BB03-00A323E7EB95}" type="pres">
      <dgm:prSet presAssocID="{BE6158A1-53DB-43F1-8A69-0FD41F373228}" presName="child" presStyleLbl="alignAccFollowNode1" presStyleIdx="2" presStyleCnt="5" custLinFactNeighborX="62634" custLinFactNeighborY="20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14053-758C-450A-A0D4-FBBD1D89A751}" type="pres">
      <dgm:prSet presAssocID="{414D9D2B-E3A2-4FB8-A062-1EBEBADDB997}" presName="hSp" presStyleCnt="0"/>
      <dgm:spPr/>
    </dgm:pt>
    <dgm:pt modelId="{1722E4EC-5AA6-425A-B09F-CECFED711EF3}" type="pres">
      <dgm:prSet presAssocID="{7F0E0642-1A9C-4959-9E84-0EDCF5FEA7FF}" presName="vertFlow" presStyleCnt="0"/>
      <dgm:spPr/>
    </dgm:pt>
    <dgm:pt modelId="{B4233462-3B6C-4E81-AEE2-807DAFE65ABD}" type="pres">
      <dgm:prSet presAssocID="{7F0E0642-1A9C-4959-9E84-0EDCF5FEA7FF}" presName="header" presStyleLbl="node1" presStyleIdx="1" presStyleCnt="2"/>
      <dgm:spPr/>
      <dgm:t>
        <a:bodyPr/>
        <a:lstStyle/>
        <a:p>
          <a:endParaRPr lang="ru-RU"/>
        </a:p>
      </dgm:t>
    </dgm:pt>
    <dgm:pt modelId="{F517E61A-A37C-4E98-B613-29A68228DAFB}" type="pres">
      <dgm:prSet presAssocID="{495850D3-B1E4-490F-BE44-6F258C1130DE}" presName="parTrans" presStyleLbl="sibTrans2D1" presStyleIdx="3" presStyleCnt="5"/>
      <dgm:spPr/>
      <dgm:t>
        <a:bodyPr/>
        <a:lstStyle/>
        <a:p>
          <a:endParaRPr lang="ru-RU"/>
        </a:p>
      </dgm:t>
    </dgm:pt>
    <dgm:pt modelId="{0E17B752-67B6-4481-86AD-AE082A0F5585}" type="pres">
      <dgm:prSet presAssocID="{5AE2AF74-82D0-4DF9-93BF-9426AE895EE8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36391-2D09-4D07-9385-98103255FFFB}" type="pres">
      <dgm:prSet presAssocID="{D3E12350-4522-43E2-B76A-B9C195404A0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A9AA70F-A5B4-49CC-9CA1-DEC0251522D0}" type="pres">
      <dgm:prSet presAssocID="{738F9A76-326C-4303-A5BE-9CC2A35A2A44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9A3F3-1163-43AE-8DD7-B15D3D5660FC}" type="presOf" srcId="{738F9A76-326C-4303-A5BE-9CC2A35A2A44}" destId="{1A9AA70F-A5B4-49CC-9CA1-DEC0251522D0}" srcOrd="0" destOrd="0" presId="urn:microsoft.com/office/officeart/2005/8/layout/lProcess1"/>
    <dgm:cxn modelId="{972ACAB4-F451-4811-A103-EEFD880B8BA6}" type="presOf" srcId="{AD5C66C3-51F2-4332-B051-0E164FD33875}" destId="{1DF8A3C4-6FE9-49CE-8192-B1BC152A8755}" srcOrd="0" destOrd="0" presId="urn:microsoft.com/office/officeart/2005/8/layout/lProcess1"/>
    <dgm:cxn modelId="{222932BE-8E8D-4EC1-AD9C-393E06C45468}" type="presOf" srcId="{0C3CE2F3-FE18-4ADB-B6B5-F61840A1474B}" destId="{7B7BA751-8830-4E55-8D1A-D15D47474D90}" srcOrd="0" destOrd="0" presId="urn:microsoft.com/office/officeart/2005/8/layout/lProcess1"/>
    <dgm:cxn modelId="{F9174AF1-07BD-4406-A27A-BEB45EC06C00}" type="presOf" srcId="{8C373CED-CA47-471D-99AD-610AA126058F}" destId="{BB2F0AEE-988D-4CA4-B79E-F45A95460F8C}" srcOrd="0" destOrd="0" presId="urn:microsoft.com/office/officeart/2005/8/layout/lProcess1"/>
    <dgm:cxn modelId="{634843E8-0C78-40A9-A874-6E854CB943D0}" srcId="{414D9D2B-E3A2-4FB8-A062-1EBEBADDB997}" destId="{367B5083-DAE7-429C-84B9-B59EF678C98D}" srcOrd="0" destOrd="0" parTransId="{8C373CED-CA47-471D-99AD-610AA126058F}" sibTransId="{0C3CE2F3-FE18-4ADB-B6B5-F61840A1474B}"/>
    <dgm:cxn modelId="{A6520065-4095-4D29-81C1-00E5BBBE94D4}" srcId="{ADCCF83D-F361-4140-A010-FA21A1B1BEB8}" destId="{414D9D2B-E3A2-4FB8-A062-1EBEBADDB997}" srcOrd="0" destOrd="0" parTransId="{D566CCCF-42C1-49ED-9917-C340572272A2}" sibTransId="{EEF0C6E3-08C4-4207-AC65-FB4B69FE2AEA}"/>
    <dgm:cxn modelId="{88F2D154-BFA5-46CD-89E4-975A14BFE283}" type="presOf" srcId="{18B70B73-29FA-43EE-B311-B4BA903B6B6C}" destId="{4A59A337-A077-4706-AE6C-D42F244A4558}" srcOrd="0" destOrd="0" presId="urn:microsoft.com/office/officeart/2005/8/layout/lProcess1"/>
    <dgm:cxn modelId="{AFA005BF-C1F2-4A77-BD71-FB6A5FE48379}" type="presOf" srcId="{414D9D2B-E3A2-4FB8-A062-1EBEBADDB997}" destId="{15F5C6DD-4203-4D3D-A26E-45F79325E1FD}" srcOrd="0" destOrd="0" presId="urn:microsoft.com/office/officeart/2005/8/layout/lProcess1"/>
    <dgm:cxn modelId="{FF599B2A-C0B0-4AF1-813E-E2C5A7793C85}" srcId="{7F0E0642-1A9C-4959-9E84-0EDCF5FEA7FF}" destId="{738F9A76-326C-4303-A5BE-9CC2A35A2A44}" srcOrd="1" destOrd="0" parTransId="{2CB0BCF4-205F-411A-90CE-6012EB7D28ED}" sibTransId="{5D6F89B4-3EE9-411C-89C7-93AEE7870B24}"/>
    <dgm:cxn modelId="{C54B058D-4D55-4787-9DF7-965E2407F376}" type="presOf" srcId="{5AE2AF74-82D0-4DF9-93BF-9426AE895EE8}" destId="{0E17B752-67B6-4481-86AD-AE082A0F5585}" srcOrd="0" destOrd="0" presId="urn:microsoft.com/office/officeart/2005/8/layout/lProcess1"/>
    <dgm:cxn modelId="{712C5F7A-37F5-4D55-90EE-31B797F87BD6}" srcId="{414D9D2B-E3A2-4FB8-A062-1EBEBADDB997}" destId="{AD5C66C3-51F2-4332-B051-0E164FD33875}" srcOrd="1" destOrd="0" parTransId="{5F3DC997-A143-43CD-8A5A-90015C1062D0}" sibTransId="{18B70B73-29FA-43EE-B311-B4BA903B6B6C}"/>
    <dgm:cxn modelId="{D1936858-F438-4537-B7CD-7ADFDA5F5E2B}" type="presOf" srcId="{495850D3-B1E4-490F-BE44-6F258C1130DE}" destId="{F517E61A-A37C-4E98-B613-29A68228DAFB}" srcOrd="0" destOrd="0" presId="urn:microsoft.com/office/officeart/2005/8/layout/lProcess1"/>
    <dgm:cxn modelId="{E709563F-330E-43D1-879C-9D9892E08A6A}" type="presOf" srcId="{ADCCF83D-F361-4140-A010-FA21A1B1BEB8}" destId="{70137BFF-51ED-41A6-89C7-398F5F33F232}" srcOrd="0" destOrd="0" presId="urn:microsoft.com/office/officeart/2005/8/layout/lProcess1"/>
    <dgm:cxn modelId="{14A8A710-B456-4A31-AC1F-7AFD50AA236F}" type="presOf" srcId="{367B5083-DAE7-429C-84B9-B59EF678C98D}" destId="{5984C5BB-6DC6-4640-A857-026FA7412368}" srcOrd="0" destOrd="0" presId="urn:microsoft.com/office/officeart/2005/8/layout/lProcess1"/>
    <dgm:cxn modelId="{883EB50A-D4E3-4240-B2B1-C314C9749361}" srcId="{414D9D2B-E3A2-4FB8-A062-1EBEBADDB997}" destId="{BE6158A1-53DB-43F1-8A69-0FD41F373228}" srcOrd="2" destOrd="0" parTransId="{C75E0A99-CC2D-4448-A98D-2072441A3F6C}" sibTransId="{CC8F502E-A4D9-4F7A-A629-F3B9EC6EAD2C}"/>
    <dgm:cxn modelId="{6C087BCE-529C-4F2E-B63E-73CD0293FF68}" srcId="{ADCCF83D-F361-4140-A010-FA21A1B1BEB8}" destId="{7F0E0642-1A9C-4959-9E84-0EDCF5FEA7FF}" srcOrd="1" destOrd="0" parTransId="{5AECE7C0-C916-459C-B13E-716DA028CCDD}" sibTransId="{CD9D31EB-45F1-4F10-A232-447D773CB27E}"/>
    <dgm:cxn modelId="{6666F98C-4CD4-4F74-953D-24C9CEE34C8C}" type="presOf" srcId="{BE6158A1-53DB-43F1-8A69-0FD41F373228}" destId="{5B14B045-7E3C-456E-BB03-00A323E7EB95}" srcOrd="0" destOrd="0" presId="urn:microsoft.com/office/officeart/2005/8/layout/lProcess1"/>
    <dgm:cxn modelId="{D2A3DE57-61A2-4DDB-B4FE-B94E2B42227F}" type="presOf" srcId="{D3E12350-4522-43E2-B76A-B9C195404A00}" destId="{44A36391-2D09-4D07-9385-98103255FFFB}" srcOrd="0" destOrd="0" presId="urn:microsoft.com/office/officeart/2005/8/layout/lProcess1"/>
    <dgm:cxn modelId="{9D558F0D-B086-4BC9-9E1C-C5E5145EBA6C}" srcId="{7F0E0642-1A9C-4959-9E84-0EDCF5FEA7FF}" destId="{5AE2AF74-82D0-4DF9-93BF-9426AE895EE8}" srcOrd="0" destOrd="0" parTransId="{495850D3-B1E4-490F-BE44-6F258C1130DE}" sibTransId="{D3E12350-4522-43E2-B76A-B9C195404A00}"/>
    <dgm:cxn modelId="{FA1BD6B3-FB63-4584-BE6C-D064B2BF96ED}" type="presOf" srcId="{7F0E0642-1A9C-4959-9E84-0EDCF5FEA7FF}" destId="{B4233462-3B6C-4E81-AEE2-807DAFE65ABD}" srcOrd="0" destOrd="0" presId="urn:microsoft.com/office/officeart/2005/8/layout/lProcess1"/>
    <dgm:cxn modelId="{3C18850B-BC8A-45D2-8494-6220E726195A}" type="presParOf" srcId="{70137BFF-51ED-41A6-89C7-398F5F33F232}" destId="{E4E3F409-FD55-4068-B048-A8175644F540}" srcOrd="0" destOrd="0" presId="urn:microsoft.com/office/officeart/2005/8/layout/lProcess1"/>
    <dgm:cxn modelId="{C2494B88-4B26-4684-9970-56D01EF05160}" type="presParOf" srcId="{E4E3F409-FD55-4068-B048-A8175644F540}" destId="{15F5C6DD-4203-4D3D-A26E-45F79325E1FD}" srcOrd="0" destOrd="0" presId="urn:microsoft.com/office/officeart/2005/8/layout/lProcess1"/>
    <dgm:cxn modelId="{B711FC08-9835-45A4-B088-9E557C16C991}" type="presParOf" srcId="{E4E3F409-FD55-4068-B048-A8175644F540}" destId="{BB2F0AEE-988D-4CA4-B79E-F45A95460F8C}" srcOrd="1" destOrd="0" presId="urn:microsoft.com/office/officeart/2005/8/layout/lProcess1"/>
    <dgm:cxn modelId="{DD06FABB-DF89-4567-B760-3332AD6E0676}" type="presParOf" srcId="{E4E3F409-FD55-4068-B048-A8175644F540}" destId="{5984C5BB-6DC6-4640-A857-026FA7412368}" srcOrd="2" destOrd="0" presId="urn:microsoft.com/office/officeart/2005/8/layout/lProcess1"/>
    <dgm:cxn modelId="{6850D902-ADAA-4977-87B2-311554124FB9}" type="presParOf" srcId="{E4E3F409-FD55-4068-B048-A8175644F540}" destId="{7B7BA751-8830-4E55-8D1A-D15D47474D90}" srcOrd="3" destOrd="0" presId="urn:microsoft.com/office/officeart/2005/8/layout/lProcess1"/>
    <dgm:cxn modelId="{5D3C4174-049B-4C6C-9796-2DE7C823167D}" type="presParOf" srcId="{E4E3F409-FD55-4068-B048-A8175644F540}" destId="{1DF8A3C4-6FE9-49CE-8192-B1BC152A8755}" srcOrd="4" destOrd="0" presId="urn:microsoft.com/office/officeart/2005/8/layout/lProcess1"/>
    <dgm:cxn modelId="{9C3567DC-D2E3-4CB9-A247-A04F906AEAD9}" type="presParOf" srcId="{E4E3F409-FD55-4068-B048-A8175644F540}" destId="{4A59A337-A077-4706-AE6C-D42F244A4558}" srcOrd="5" destOrd="0" presId="urn:microsoft.com/office/officeart/2005/8/layout/lProcess1"/>
    <dgm:cxn modelId="{A34D88FB-05C0-4A7A-8876-B07B9A621F43}" type="presParOf" srcId="{E4E3F409-FD55-4068-B048-A8175644F540}" destId="{5B14B045-7E3C-456E-BB03-00A323E7EB95}" srcOrd="6" destOrd="0" presId="urn:microsoft.com/office/officeart/2005/8/layout/lProcess1"/>
    <dgm:cxn modelId="{FBA6D4DF-DD59-4A4D-BDF5-BED68E3174D6}" type="presParOf" srcId="{70137BFF-51ED-41A6-89C7-398F5F33F232}" destId="{80314053-758C-450A-A0D4-FBBD1D89A751}" srcOrd="1" destOrd="0" presId="urn:microsoft.com/office/officeart/2005/8/layout/lProcess1"/>
    <dgm:cxn modelId="{015D76FC-13EF-44E2-AE2F-BE06B7636BB5}" type="presParOf" srcId="{70137BFF-51ED-41A6-89C7-398F5F33F232}" destId="{1722E4EC-5AA6-425A-B09F-CECFED711EF3}" srcOrd="2" destOrd="0" presId="urn:microsoft.com/office/officeart/2005/8/layout/lProcess1"/>
    <dgm:cxn modelId="{5325726D-BAE4-4DCE-8B53-09B89068B994}" type="presParOf" srcId="{1722E4EC-5AA6-425A-B09F-CECFED711EF3}" destId="{B4233462-3B6C-4E81-AEE2-807DAFE65ABD}" srcOrd="0" destOrd="0" presId="urn:microsoft.com/office/officeart/2005/8/layout/lProcess1"/>
    <dgm:cxn modelId="{B8D1DC0F-7502-449C-B247-CF086D83EC40}" type="presParOf" srcId="{1722E4EC-5AA6-425A-B09F-CECFED711EF3}" destId="{F517E61A-A37C-4E98-B613-29A68228DAFB}" srcOrd="1" destOrd="0" presId="urn:microsoft.com/office/officeart/2005/8/layout/lProcess1"/>
    <dgm:cxn modelId="{D62CAF71-CD27-4009-8F0B-7CB2757F56C8}" type="presParOf" srcId="{1722E4EC-5AA6-425A-B09F-CECFED711EF3}" destId="{0E17B752-67B6-4481-86AD-AE082A0F5585}" srcOrd="2" destOrd="0" presId="urn:microsoft.com/office/officeart/2005/8/layout/lProcess1"/>
    <dgm:cxn modelId="{F5542879-D19E-46B4-B72C-1FFD26D808D4}" type="presParOf" srcId="{1722E4EC-5AA6-425A-B09F-CECFED711EF3}" destId="{44A36391-2D09-4D07-9385-98103255FFFB}" srcOrd="3" destOrd="0" presId="urn:microsoft.com/office/officeart/2005/8/layout/lProcess1"/>
    <dgm:cxn modelId="{F97F54AA-E7AF-4917-B6FC-29F2A2286654}" type="presParOf" srcId="{1722E4EC-5AA6-425A-B09F-CECFED711EF3}" destId="{1A9AA70F-A5B4-49CC-9CA1-DEC0251522D0}" srcOrd="4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70D81A-A87B-4AE9-95D7-297DEE457A4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0"/>
            <a:ext cx="764386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   ОСНОВНИХ 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НОРМАТИВНИХ   ДОКУМЕНТІВ</a:t>
            </a:r>
          </a:p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428737"/>
            <a:ext cx="77153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Конституція України.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Закон України «Про освіту».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Закон України «Про загальну середню освіту».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Державна національна програма «Освіта» (Україна XXI століття).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Національна програма «Українська родина».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Закон України «Про попередження насильства в сім’ї».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Закон України «Про захист соціальної моралі».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Національна доктрина розвитку освіти України у XXI столітті.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Концепція національного виховання дітей та молоді у національній  системі освіти.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Сім‘я і родинне виховання. Концепція.</a:t>
            </a:r>
          </a:p>
          <a:p>
            <a:pPr algn="just"/>
            <a:endParaRPr lang="uk-UA" sz="2200" b="1" dirty="0">
              <a:solidFill>
                <a:srgbClr val="0070C0"/>
              </a:solidFill>
            </a:endParaRPr>
          </a:p>
        </p:txBody>
      </p:sp>
      <p:pic>
        <p:nvPicPr>
          <p:cNvPr id="9" name="Picture 14" descr="1252290250_kazkovi-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857232"/>
            <a:ext cx="12096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85728"/>
            <a:ext cx="7143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також актуальними є:</a:t>
            </a:r>
            <a:endParaRPr lang="uk-UA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428736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000" dirty="0" smtClean="0"/>
              <a:t>батьківські читання; 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батьківські вечори;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батьківський </a:t>
            </a:r>
          </a:p>
          <a:p>
            <a:r>
              <a:rPr lang="uk-UA" sz="4000" dirty="0" smtClean="0"/>
              <a:t>тренінг;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ділові ігри;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батьківські ринги;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/>
              <a:t>відкриття уроку. </a:t>
            </a:r>
            <a:endParaRPr lang="uk-UA" sz="4000" dirty="0"/>
          </a:p>
        </p:txBody>
      </p:sp>
      <p:pic>
        <p:nvPicPr>
          <p:cNvPr id="10" name="Рисунок 9" descr="BIZMT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294800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14290"/>
            <a:ext cx="7643866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   роботи</a:t>
            </a:r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428736"/>
            <a:ext cx="75009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лекторій. </a:t>
            </a:r>
            <a:r>
              <a:rPr lang="uk-UA" sz="2400" dirty="0" smtClean="0"/>
              <a:t>Передбачає надання батькам систематизованих знань з теорії виховання, привернення їх уваги до актуальних проблем виховання з допомогою лекцій, бесід.</a:t>
            </a:r>
          </a:p>
          <a:p>
            <a:pPr lvl="0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всеобуч. </a:t>
            </a:r>
            <a:r>
              <a:rPr lang="uk-UA" sz="2400" dirty="0" smtClean="0"/>
              <a:t>Спрямований на ознайомлення батьків з проблемами виховання дітей різних вікових груп, починаючи роботу з першого класу.</a:t>
            </a:r>
          </a:p>
          <a:p>
            <a:pPr lvl="0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 педагогічних знань. </a:t>
            </a:r>
            <a:r>
              <a:rPr lang="uk-UA" sz="2400" dirty="0" smtClean="0"/>
              <a:t>Передбачає більш серйозну підготовку з теорії виховання. Заняття відбуваються у формі лекцій та семінарів. Батьки беруть участь в обговоренні проблем.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1357298"/>
            <a:ext cx="6715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Батьківський комітет </a:t>
            </a:r>
            <a:r>
              <a:rPr lang="uk-UA" sz="2800" dirty="0" smtClean="0"/>
              <a:t>- представницький орган батьківської громадськості. Це особлива, оперативна група батьків класу, яка є сполучною ланкою між родиною, школою, громадськістю та учнями класу. Обов'язки між членами комітету розподіляються залежно від їх схильностей і бажання. </a:t>
            </a:r>
            <a:endParaRPr lang="uk-UA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14290"/>
            <a:ext cx="7643866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 завдання батьківського  комітету: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428736"/>
            <a:ext cx="7500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3600" dirty="0" smtClean="0"/>
              <a:t>налагодити тісний зв’язок школи з батьками .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/>
              <a:t>Активізувати роботу батьківського комітету школи.</a:t>
            </a:r>
          </a:p>
          <a:p>
            <a:pPr lvl="0">
              <a:buFont typeface="Wingdings" pitchFamily="2" charset="2"/>
              <a:buChar char="Ø"/>
            </a:pPr>
            <a:r>
              <a:rPr lang="uk-UA" sz="3600" dirty="0" smtClean="0"/>
              <a:t>Допомагати батькам в оволодінні системою умінь, необхідних для організації діяльності дитини вдома.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1071546"/>
            <a:ext cx="67151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Загальношкільні батьківські збори </a:t>
            </a:r>
            <a:r>
              <a:rPr lang="uk-UA" sz="2600" dirty="0" smtClean="0"/>
              <a:t>— це школа виховання батьків, форму­юча батьківська суспільна думка, батьківський колектив; форма аналізу, осмислення на основі да­них педагогічної науки, досвіду виховання.</a:t>
            </a:r>
          </a:p>
          <a:p>
            <a:pPr algn="just"/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Батьківські збори </a:t>
            </a:r>
            <a:r>
              <a:rPr lang="uk-UA" sz="2600" dirty="0" smtClean="0"/>
              <a:t>— не просто форма зв'язку сім'ї і школи, це місце одержання важливої педагогічної інформації, трибуна пропаганди кращого досвіду роботи та стосунків із дітьми.</a:t>
            </a:r>
            <a:endParaRPr lang="uk-UA" sz="2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</a:rPr>
              <a:t>БАТЬКІВСЬКИЙ ДІМ – ЖИТТЄВИЙ ПРОСТІР, </a:t>
            </a:r>
            <a:br>
              <a:rPr lang="uk-UA" sz="2400" b="1" dirty="0" smtClean="0">
                <a:solidFill>
                  <a:srgbClr val="000099"/>
                </a:solidFill>
              </a:rPr>
            </a:br>
            <a:r>
              <a:rPr lang="uk-UA" sz="2400" b="1" dirty="0" smtClean="0">
                <a:solidFill>
                  <a:srgbClr val="000099"/>
                </a:solidFill>
              </a:rPr>
              <a:t>ДЕ ФОРМУЄТЬСЯ І РОЗВИВАЄТЬСЯ ОСОБИСТІСТЬ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7901014" cy="511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14290"/>
            <a:ext cx="7643866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 роботи 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 з батьками: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428736"/>
            <a:ext cx="75009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u="sng" dirty="0" smtClean="0"/>
              <a:t>Перша  функція</a:t>
            </a:r>
            <a:endParaRPr lang="uk-UA" sz="2600" dirty="0" smtClean="0"/>
          </a:p>
          <a:p>
            <a:r>
              <a:rPr lang="uk-UA" sz="2600" dirty="0" smtClean="0"/>
              <a:t> – ознайомлення  батьків із змістом і методикою навчально-виховного процесу, що організовує  школа, обумовлена  необхідністю вироблення  однакових  вимог, загальних принципів, визначення  мети і завдань  виховання, добору його змісту й організаційних форм у сімейному  вихованні  у навчально-виховному процесі школи.</a:t>
            </a:r>
          </a:p>
          <a:p>
            <a:r>
              <a:rPr lang="uk-UA" sz="2600" u="sng" dirty="0" smtClean="0"/>
              <a:t>Друга  функція</a:t>
            </a:r>
            <a:endParaRPr lang="uk-UA" sz="2600" dirty="0" smtClean="0"/>
          </a:p>
          <a:p>
            <a:r>
              <a:rPr lang="uk-UA" sz="2600" dirty="0" smtClean="0"/>
              <a:t> -  психолого-педагогічна  освіта батьків.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0"/>
            <a:ext cx="7643866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 роботи 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 з батьками: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571612"/>
            <a:ext cx="75009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u="sng" dirty="0" smtClean="0"/>
              <a:t>Третя функція</a:t>
            </a:r>
            <a:endParaRPr lang="uk-UA" sz="2200" dirty="0" smtClean="0"/>
          </a:p>
          <a:p>
            <a:r>
              <a:rPr lang="uk-UA" sz="2200" dirty="0" smtClean="0"/>
              <a:t> - залучення батьків до спільної з дітьми діяльності :</a:t>
            </a:r>
          </a:p>
          <a:p>
            <a:pPr lvl="0"/>
            <a:r>
              <a:rPr lang="uk-UA" sz="2200" dirty="0" smtClean="0"/>
              <a:t>участь у всіх формах позаурочної  діяльності (походи ,екскурсії, вечори, змагання, благоустрій  школи);</a:t>
            </a:r>
          </a:p>
          <a:p>
            <a:pPr lvl="0"/>
            <a:r>
              <a:rPr lang="uk-UA" sz="2200" dirty="0" smtClean="0"/>
              <a:t>участь батьків у підготовці загальношкільних традиційних форм роботи  (вечори-зустрічі випускників, свята Останнього дзвоника, спортивних змагань </a:t>
            </a:r>
            <a:r>
              <a:rPr lang="uk-UA" sz="2200" dirty="0" err="1" smtClean="0"/>
              <a:t>„Тато</a:t>
            </a:r>
            <a:r>
              <a:rPr lang="uk-UA" sz="2200" dirty="0" smtClean="0"/>
              <a:t>, мама, я – спортивна  </a:t>
            </a:r>
            <a:r>
              <a:rPr lang="uk-UA" sz="2200" dirty="0" err="1" smtClean="0"/>
              <a:t>сім’я”</a:t>
            </a:r>
            <a:r>
              <a:rPr lang="uk-UA" sz="2200" dirty="0" smtClean="0"/>
              <a:t>,  свято квітів, виставок, тощо);</a:t>
            </a:r>
          </a:p>
          <a:p>
            <a:pPr lvl="0"/>
            <a:r>
              <a:rPr lang="uk-UA" sz="2200" dirty="0" smtClean="0"/>
              <a:t>участь у профорієнтаційній  роботі  школи : екскурсії на виробництво, зустрічі з цікавими людьми ); </a:t>
            </a:r>
          </a:p>
          <a:p>
            <a:pPr lvl="0"/>
            <a:r>
              <a:rPr lang="uk-UA" sz="2200" dirty="0" smtClean="0"/>
              <a:t>участь у роботі ради школи, ради профілактики правопорушень та ін.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0"/>
            <a:ext cx="7643866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 роботи 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 з батьками: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2000240"/>
            <a:ext cx="75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/>
              <a:t>Четверта функція</a:t>
            </a:r>
            <a:endParaRPr lang="uk-UA" sz="2400" dirty="0" smtClean="0"/>
          </a:p>
          <a:p>
            <a:pPr lvl="0"/>
            <a:r>
              <a:rPr lang="uk-UA" sz="2400" dirty="0" smtClean="0"/>
              <a:t>надання психолого-педагогічної допомоги в розв’язанні складних сімейних проблем : підлітковий вік, профілактика формування шкідливих звичок  профілактика правопорушень.</a:t>
            </a:r>
          </a:p>
          <a:p>
            <a:r>
              <a:rPr lang="uk-UA" sz="2400" u="sng" dirty="0" smtClean="0"/>
              <a:t>П’ята функція</a:t>
            </a:r>
            <a:endParaRPr lang="uk-UA" sz="2400" dirty="0" smtClean="0"/>
          </a:p>
          <a:p>
            <a:pPr lvl="0"/>
            <a:r>
              <a:rPr lang="uk-UA" sz="2400" dirty="0" smtClean="0"/>
              <a:t>взаємодія батьків : із громадськими організаціями, батьківськими комітетами школи і класу, шкільними радами.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071546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Розмова на </a:t>
            </a: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класних </a:t>
            </a:r>
          </a:p>
          <a:p>
            <a:pPr algn="just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батьківських зборах </a:t>
            </a:r>
            <a:r>
              <a:rPr lang="uk-UA" sz="2400" dirty="0" smtClean="0"/>
              <a:t>повинна йти не про оцінки, а про якість знань і рівень інтелектуальних зусиль, що відповідають пізнавальній та моральній мотивації.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143248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Індивідуальна консультація </a:t>
            </a:r>
            <a:r>
              <a:rPr lang="uk-UA" sz="2400" dirty="0" smtClean="0"/>
              <a:t>повинна мати ознайомлювальний характер і сприяти створенню доброго контакту між батьками та вчителем. </a:t>
            </a:r>
            <a:endParaRPr lang="uk-UA" sz="2400" dirty="0"/>
          </a:p>
        </p:txBody>
      </p:sp>
      <p:pic>
        <p:nvPicPr>
          <p:cNvPr id="10" name="Рисунок 9" descr="BIZSHAK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429000"/>
            <a:ext cx="198597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14290"/>
            <a:ext cx="7643866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   ОСНОВНИХ 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НОРМАТИВНИХ   ДОКУМЕНТІВ</a:t>
            </a:r>
          </a:p>
          <a:p>
            <a:pPr algn="ctr"/>
            <a:endParaRPr lang="uk-UA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428737"/>
            <a:ext cx="77153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endParaRPr lang="uk-UA" sz="2200" dirty="0" smtClean="0"/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Концепція превентивного виховання дітей і молоді.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Конвенція ООН про права дитини. 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Декларація прав дитини.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Концепція державної сімейної політики.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Декларація про загальні засади державної політики стосовно сім‘ї та жінок.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Програма Міністерства освіти і науки, молоді та спорту України «Основні орієнтири виховання учнів 1-11-х класів загальноосвітніх навчальних закладів України».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Програма педагогічної освіти батьків «Сім'я і Діти», рекомендована МОН України. </a:t>
            </a: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/>
              <a:t>Концепція сімейного виховання в системі освіти України "Щаслива родина" на 2012-2021 роки (проект).</a:t>
            </a:r>
          </a:p>
          <a:p>
            <a:pPr algn="just"/>
            <a:endParaRPr lang="uk-UA" sz="2200" b="1" dirty="0">
              <a:solidFill>
                <a:srgbClr val="0070C0"/>
              </a:solidFill>
            </a:endParaRPr>
          </a:p>
        </p:txBody>
      </p:sp>
      <p:pic>
        <p:nvPicPr>
          <p:cNvPr id="9" name="Picture 14" descr="1252290250_kazkovi-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857232"/>
            <a:ext cx="12096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МЕТОДИ   ВИВЧЕННЯ   СІМ</a:t>
            </a:r>
            <a:r>
              <a:rPr lang="en-US" sz="3200" b="1" dirty="0" smtClean="0">
                <a:solidFill>
                  <a:srgbClr val="C00000"/>
                </a:solidFill>
              </a:rPr>
              <a:t>’</a:t>
            </a:r>
            <a:r>
              <a:rPr lang="uk-UA" sz="3200" b="1" dirty="0" smtClean="0">
                <a:solidFill>
                  <a:srgbClr val="C00000"/>
                </a:solidFill>
              </a:rPr>
              <a:t>Ї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714488"/>
          <a:ext cx="740094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1071546"/>
            <a:ext cx="45005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Відвідування батьків вдома</a:t>
            </a:r>
            <a:r>
              <a:rPr lang="uk-UA" sz="2400" dirty="0" smtClean="0"/>
              <a:t>. Це сприяє налагодженню контактів із сім'єю, з'ясуванню її загальної та педагогічної культури, умов життя учня, консультуванню щодо єдиних вимог до дитини, обговоренню відхилень в її поведінці, вжиттю необхідних заходів щодо їх запобігання, залученню батьків до участі в роботі школи тощо. </a:t>
            </a:r>
            <a:endParaRPr lang="uk-UA" sz="2400" dirty="0"/>
          </a:p>
        </p:txBody>
      </p:sp>
      <p:pic>
        <p:nvPicPr>
          <p:cNvPr id="9" name="Рисунок 8" descr="HOUSE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2214578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142984"/>
            <a:ext cx="45005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Листування -</a:t>
            </a:r>
            <a:r>
              <a:rPr lang="uk-UA" sz="3200" dirty="0" smtClean="0"/>
              <a:t> передбачає періодичне надсилання батькам листів про успіхи учня в навчанні, старанність, уважність та відповідальність за доручення. </a:t>
            </a:r>
            <a:endParaRPr lang="uk-UA" sz="2400" dirty="0"/>
          </a:p>
        </p:txBody>
      </p:sp>
      <p:pic>
        <p:nvPicPr>
          <p:cNvPr id="3" name="Picture 3" descr="LADY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428992" cy="358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1428736"/>
            <a:ext cx="47149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Дієвою формою роботи є також 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запрошення батьків до школи. </a:t>
            </a:r>
            <a:r>
              <a:rPr lang="uk-UA" sz="3200" dirty="0" smtClean="0"/>
              <a:t>Найчастіше це роблять для конфіденційної розмови про шкільні проблеми дитини (погана поведінка, неуспішність тощо). </a:t>
            </a:r>
            <a:endParaRPr lang="uk-UA" sz="2400" dirty="0"/>
          </a:p>
        </p:txBody>
      </p:sp>
      <p:pic>
        <p:nvPicPr>
          <p:cNvPr id="10" name="Рисунок 9" descr="BIZRU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207170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142984"/>
            <a:ext cx="45005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 роботі із класом 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діагностика</a:t>
            </a:r>
            <a:r>
              <a:rPr lang="uk-UA" sz="3200" dirty="0" smtClean="0"/>
              <a:t> допомагає виявленню проблемних ситуацій в окремих родинах і дозволяє обрати правильну лінію поведінки з батьками проблемних учнів</a:t>
            </a:r>
            <a:endParaRPr lang="uk-UA" sz="3200" dirty="0"/>
          </a:p>
        </p:txBody>
      </p:sp>
      <p:pic>
        <p:nvPicPr>
          <p:cNvPr id="3074" name="Picture 2" descr="GRADUAT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2357430"/>
            <a:ext cx="2913360" cy="253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928670"/>
            <a:ext cx="72866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Попередня діагностика </a:t>
            </a:r>
            <a:r>
              <a:rPr lang="uk-UA" sz="3200" dirty="0" smtClean="0"/>
              <a:t>потребує підготовки:   	</a:t>
            </a:r>
          </a:p>
          <a:p>
            <a:pPr lvl="0">
              <a:buFont typeface="Wingdings" pitchFamily="2" charset="2"/>
              <a:buChar char="q"/>
            </a:pPr>
            <a:r>
              <a:rPr lang="uk-UA" sz="3200" dirty="0" smtClean="0"/>
              <a:t>батьківських зборів;	</a:t>
            </a:r>
          </a:p>
          <a:p>
            <a:pPr lvl="0">
              <a:buFont typeface="Wingdings" pitchFamily="2" charset="2"/>
              <a:buChar char="q"/>
            </a:pPr>
            <a:r>
              <a:rPr lang="uk-UA" sz="3200" dirty="0" smtClean="0"/>
              <a:t>тематичних та індивідуальних консультацій;	</a:t>
            </a:r>
          </a:p>
          <a:p>
            <a:pPr lvl="0">
              <a:buFont typeface="Wingdings" pitchFamily="2" charset="2"/>
              <a:buChar char="q"/>
            </a:pPr>
            <a:r>
              <a:rPr lang="uk-UA" sz="3200" dirty="0" smtClean="0"/>
              <a:t>позакласних заходів;  поїздок і екскурсій;  </a:t>
            </a:r>
          </a:p>
          <a:p>
            <a:pPr lvl="0">
              <a:buFont typeface="Wingdings" pitchFamily="2" charset="2"/>
              <a:buChar char="q"/>
            </a:pPr>
            <a:r>
              <a:rPr lang="uk-UA" sz="3200" dirty="0" smtClean="0"/>
              <a:t>планування позакласної роботи з колективом учнів;	</a:t>
            </a:r>
          </a:p>
          <a:p>
            <a:pPr lvl="0">
              <a:buFont typeface="Wingdings" pitchFamily="2" charset="2"/>
              <a:buChar char="q"/>
            </a:pPr>
            <a:r>
              <a:rPr lang="uk-UA" sz="3200" dirty="0" smtClean="0"/>
              <a:t>аналізу роботи з класом.</a:t>
            </a:r>
            <a:endParaRPr lang="uk-UA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56" y="785794"/>
            <a:ext cx="46434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 діагностика </a:t>
            </a:r>
            <a:r>
              <a:rPr lang="uk-UA" sz="3600" dirty="0" smtClean="0"/>
              <a:t>необхідна для розв'язання конфліктних ситуацій у родинах під час підготовки до співбесід між школярами, вчителями й учнями.</a:t>
            </a:r>
            <a:endParaRPr lang="uk-UA" sz="3600" dirty="0"/>
          </a:p>
        </p:txBody>
      </p:sp>
      <p:pic>
        <p:nvPicPr>
          <p:cNvPr id="4098" name="Picture 2" descr="CAMPA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2246948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5" descr="d0b2d0bed181d0bfd0b8d182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643206" cy="3749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54" y="1214422"/>
            <a:ext cx="52149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Підсумкову діагностику </a:t>
            </a:r>
            <a:r>
              <a:rPr lang="uk-UA" sz="3600" dirty="0" smtClean="0"/>
              <a:t>доцільно проводити наприкінці навчального року за результатами участі класу у святах, конкурсах і фестивалях. </a:t>
            </a:r>
            <a:endParaRPr lang="uk-UA" sz="3600" dirty="0"/>
          </a:p>
        </p:txBody>
      </p:sp>
      <p:pic>
        <p:nvPicPr>
          <p:cNvPr id="5122" name="Picture 2" descr="Danc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987" y="2121823"/>
            <a:ext cx="2378691" cy="253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1214422"/>
            <a:ext cx="74295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Головне призначення </a:t>
            </a:r>
          </a:p>
          <a:p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коригувальної роботи </a:t>
            </a:r>
            <a:r>
              <a:rPr lang="uk-UA" sz="2400" dirty="0" smtClean="0"/>
              <a:t>— надання батькам своєчасної психолого-педагогічної допомоги та підтримки під час розв'язання таких проблемних ситуацій у сімейному вихованні, як: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криза адаптації до шкільного навчання;	-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раннє статеве дозрівання дітей;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нестабільне становище дитини в родині;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втрата батьків або близьких людей;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розлучення батьків;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вплив на дитину компанії.	</a:t>
            </a:r>
            <a:endParaRPr lang="uk-UA" sz="2400" dirty="0"/>
          </a:p>
        </p:txBody>
      </p:sp>
      <p:pic>
        <p:nvPicPr>
          <p:cNvPr id="7" name="Рисунок 6" descr="BABY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29540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285860"/>
            <a:ext cx="7429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/>
              <a:t>          Знецінюється одвічне: любов, сім'я, культурні цінності; гіпертрофується матеріальне та культивуються особисті потреби і задоволення. Зниження рівня суспільної та особистої моралі, раннє статеве життя ведуть до формування особистості, котра не здатна створити міцну сім'ю, народити і виховати дітей. Як наслідок - поглиблюється демографічна криза.</a:t>
            </a:r>
          </a:p>
          <a:p>
            <a:pPr algn="just"/>
            <a:r>
              <a:rPr lang="uk-UA" sz="2200" dirty="0" smtClean="0"/>
              <a:t>            Складні проблеми постали перед інститутом сучасної сім'ї. Діти, які виростають у неблагополучних сім'ях, недостатньо соціально зрілі, агресивні, а тому адекватно не сприймаються однолітками, що утруднює їхній особистісний розвиток. </a:t>
            </a:r>
            <a:endParaRPr lang="uk-UA" sz="2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928802"/>
            <a:ext cx="7715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b="1" i="1" dirty="0" smtClean="0">
                <a:solidFill>
                  <a:srgbClr val="00B050"/>
                </a:solidFill>
              </a:rPr>
              <a:t>Сім'я — «джерело», водами якого живиться повноводна річка нашої держави</a:t>
            </a:r>
            <a:endParaRPr lang="uk-UA" sz="4000" b="1" dirty="0" smtClean="0">
              <a:solidFill>
                <a:srgbClr val="00B050"/>
              </a:solidFill>
            </a:endParaRPr>
          </a:p>
          <a:p>
            <a:pPr algn="r"/>
            <a:endParaRPr lang="uk-UA" sz="4000" b="1" dirty="0" smtClean="0">
              <a:solidFill>
                <a:srgbClr val="00B050"/>
              </a:solidFill>
            </a:endParaRPr>
          </a:p>
          <a:p>
            <a:pPr algn="r"/>
            <a:r>
              <a:rPr lang="uk-UA" sz="4000" b="1" dirty="0" smtClean="0">
                <a:solidFill>
                  <a:srgbClr val="00B050"/>
                </a:solidFill>
              </a:rPr>
              <a:t>В. Сухомлинський </a:t>
            </a:r>
            <a:endParaRPr lang="uk-UA" sz="4000" b="1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2235064" cy="273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285860"/>
            <a:ext cx="43577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Тому, метою навчального закладу є </a:t>
            </a:r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ціннісного ставлення особистості учня до сім‘ї та родини</a:t>
            </a:r>
            <a:endParaRPr lang="uk-UA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WALKING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786082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714356"/>
            <a:ext cx="74295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Родинні свята</a:t>
            </a:r>
            <a:r>
              <a:rPr lang="uk-UA" sz="2000" dirty="0" smtClean="0"/>
              <a:t>, зокрема: </a:t>
            </a:r>
          </a:p>
          <a:p>
            <a:pPr algn="just"/>
            <a:r>
              <a:rPr lang="uk-UA" sz="2000" dirty="0" smtClean="0"/>
              <a:t>"Шануймо старших", "Дерево з коріння починається, а людина  - з сім’ї", "Моя сім’я", "Я і моя родина", "Цінності моєї родини", "Сімейні реліквії", "Статева культура — основа сім'ї та усвідомлюваного батьківства", "Сім'я — основа держави", "Цінуй честь сім'ї", "Агресія та насильство в сім’ї", "Права та обов'язки дітей у шлюбно-сімейному законодавстві", "Пріоритети подружнього життя", "Громадянська та соціальна відповідальність у шлюбі", "Відзначення днів матері, батька, сім'ї", "Літопис родо­воду", "Українська народна педагогіка про сім'ю". "Традиції моєї родини". "Сімейні реліквії", "Дружна сім'я - першоджерело людського духу". "Проблеми батьків та дітей", "Сучасні аспекти родинного виховання", "Духовна єдність поколінь", "Українська сім'я — основа міцності держави", "Права та обов'язки дітей у шлюбно-сімейному законодавстві", "Моя участь у вирішенні побутових та господарських питань в родині" та ін.</a:t>
            </a:r>
            <a:endParaRPr lang="uk-UA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285860"/>
            <a:ext cx="7429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В.О.Сухомлинський вважав</a:t>
            </a:r>
            <a:r>
              <a:rPr lang="uk-UA" sz="3200" dirty="0" smtClean="0"/>
              <a:t>, що </a:t>
            </a:r>
            <a:r>
              <a:rPr lang="uk-UA" sz="3200" dirty="0" err="1" smtClean="0"/>
              <a:t>“Батьківщина</a:t>
            </a:r>
            <a:r>
              <a:rPr lang="uk-UA" sz="3200" dirty="0" smtClean="0"/>
              <a:t> починається із сім`ї, що найважливіші риси і якості громадянина зароджуються в сімейному вихованні, що діти – продовження не тільки нашого роду, а й нашого соціального ладу. І від того , які духовні цінності візьме від нас молодь, залежатиме майбутнє нашого </a:t>
            </a:r>
            <a:r>
              <a:rPr lang="uk-UA" sz="3200" dirty="0" err="1" smtClean="0"/>
              <a:t>суспільства”</a:t>
            </a:r>
            <a:endParaRPr lang="uk-UA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285860"/>
            <a:ext cx="7429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   група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заступників директорів  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 виховної роботи 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педагогів-організаторів 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загальноосвітніх  навчальних закладів району </a:t>
            </a:r>
          </a:p>
          <a:p>
            <a:pPr algn="just"/>
            <a:endParaRPr lang="uk-UA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714356"/>
            <a:ext cx="74295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  групи:</a:t>
            </a:r>
            <a:endParaRPr lang="uk-UA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900" dirty="0" smtClean="0"/>
              <a:t> </a:t>
            </a:r>
            <a:r>
              <a:rPr lang="uk-UA" sz="1900" b="1" dirty="0" err="1" smtClean="0"/>
              <a:t>Оболончик</a:t>
            </a:r>
            <a:r>
              <a:rPr lang="uk-UA" sz="1900" b="1" dirty="0" smtClean="0"/>
              <a:t> Тетяна Дмитрівна </a:t>
            </a:r>
            <a:r>
              <a:rPr lang="uk-UA" sz="1900" dirty="0" smtClean="0"/>
              <a:t>-  керівник групи,</a:t>
            </a:r>
          </a:p>
          <a:p>
            <a:r>
              <a:rPr lang="uk-UA" sz="1900" dirty="0" smtClean="0"/>
              <a:t> заступник директора із виховної роботи Кременецької ЗОШ-інтернату  І-ІІІ ступенів.</a:t>
            </a:r>
          </a:p>
          <a:p>
            <a:pPr algn="ctr"/>
            <a:r>
              <a:rPr lang="uk-UA" sz="1900" b="1" dirty="0" smtClean="0"/>
              <a:t> 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1900" b="1" dirty="0" err="1" smtClean="0"/>
              <a:t>Савіцька</a:t>
            </a:r>
            <a:r>
              <a:rPr lang="uk-UA" sz="1900" b="1" dirty="0" smtClean="0"/>
              <a:t> Людмила Василівна </a:t>
            </a:r>
            <a:r>
              <a:rPr lang="uk-UA" sz="1900" dirty="0" smtClean="0"/>
              <a:t>– член групи, заступник директора із виховної роботи Кременецького ліцею                                ім. У. Самчука;</a:t>
            </a:r>
          </a:p>
          <a:p>
            <a:pPr lvl="0" algn="just"/>
            <a:r>
              <a:rPr lang="uk-UA" sz="1900" b="1" dirty="0" err="1" smtClean="0"/>
              <a:t>Філіп‘юк</a:t>
            </a:r>
            <a:r>
              <a:rPr lang="uk-UA" sz="1900" b="1" dirty="0" smtClean="0"/>
              <a:t> Світлана Афа</a:t>
            </a:r>
            <a:r>
              <a:rPr lang="uk-UA" sz="1900" dirty="0" smtClean="0"/>
              <a:t>насіївна – член групи, заступник директора із виховної роботи Кременецької ЗОШ І-ІІІ ступенів № 1;</a:t>
            </a:r>
          </a:p>
          <a:p>
            <a:pPr lvl="0" algn="just"/>
            <a:r>
              <a:rPr lang="uk-UA" sz="1900" b="1" dirty="0" smtClean="0"/>
              <a:t>Мельничук Ірина Миколаївна </a:t>
            </a:r>
            <a:r>
              <a:rPr lang="uk-UA" sz="1900" dirty="0" smtClean="0"/>
              <a:t>– член групи, заступник директора із виховної роботи Кременецької ЗОШ І-ІІІ ступенів №4;</a:t>
            </a:r>
          </a:p>
          <a:p>
            <a:pPr lvl="0" algn="just"/>
            <a:r>
              <a:rPr lang="uk-UA" sz="1900" b="1" dirty="0" smtClean="0"/>
              <a:t>Бойко Марія Петрівна </a:t>
            </a:r>
            <a:r>
              <a:rPr lang="uk-UA" sz="1900" dirty="0" smtClean="0"/>
              <a:t>– член групи, заступник директора із виховної роботи Горинської ЗОШ І-ІІІ ступенів;</a:t>
            </a:r>
          </a:p>
          <a:p>
            <a:pPr lvl="0" algn="just"/>
            <a:r>
              <a:rPr lang="uk-UA" sz="1900" b="1" dirty="0" smtClean="0"/>
              <a:t>Морозова Лариса Анатоліївна </a:t>
            </a:r>
            <a:r>
              <a:rPr lang="uk-UA" sz="1900" dirty="0" smtClean="0"/>
              <a:t>– член групи, педагог-організатор Білокриницької ЗОШ І-ІІІ ступенів.</a:t>
            </a:r>
            <a:endParaRPr lang="uk-UA" sz="19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714356"/>
            <a:ext cx="74295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</a:t>
            </a:r>
          </a:p>
          <a:p>
            <a:pPr algn="ctr"/>
            <a:endParaRPr lang="uk-UA" sz="2000" dirty="0" smtClean="0"/>
          </a:p>
          <a:p>
            <a:pPr algn="ctr"/>
            <a:r>
              <a:rPr lang="ru-RU" sz="2400" dirty="0" smtClean="0"/>
              <a:t>Проблема над 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:</a:t>
            </a:r>
            <a:r>
              <a:rPr lang="ru-RU" sz="2400" b="1" dirty="0" smtClean="0"/>
              <a:t> </a:t>
            </a:r>
            <a:endParaRPr lang="uk-UA" sz="2400" dirty="0" smtClean="0"/>
          </a:p>
          <a:p>
            <a:r>
              <a:rPr lang="uk-UA" sz="2400" b="1" dirty="0" smtClean="0"/>
              <a:t> </a:t>
            </a:r>
            <a:endParaRPr lang="uk-UA" sz="2400" dirty="0" smtClean="0"/>
          </a:p>
          <a:p>
            <a:r>
              <a:rPr lang="uk-UA" sz="2400" b="1" dirty="0" smtClean="0"/>
              <a:t> </a:t>
            </a:r>
            <a:endParaRPr lang="uk-UA" sz="2400" dirty="0" smtClean="0"/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батьками шляхом </a:t>
            </a:r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інноваційних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2143116"/>
            <a:ext cx="74295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Опрацювання науково-методичної літератури з проблеми творчої групи.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Діагностика серед класних керівників навчальних закладів з питань щодо удосконалення роботи з батьками. 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/>
              <a:t>Розробити методичні рекомендації щодо </a:t>
            </a:r>
            <a:r>
              <a:rPr lang="ru-RU" sz="2400" dirty="0" err="1" smtClean="0"/>
              <a:t>пріоритетн</a:t>
            </a:r>
            <a:r>
              <a:rPr lang="uk-UA" sz="2400" dirty="0" err="1" smtClean="0"/>
              <a:t>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uk-UA" sz="2400" dirty="0" err="1" smtClean="0"/>
              <a:t>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керівника</a:t>
            </a:r>
            <a:r>
              <a:rPr lang="uk-UA" sz="2400" dirty="0" smtClean="0"/>
              <a:t> з батьками.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214422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членам групи:</a:t>
            </a:r>
            <a:endParaRPr lang="uk-UA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3012" name="Picture 4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214422"/>
            <a:ext cx="63579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Дякую</a:t>
            </a:r>
          </a:p>
          <a:p>
            <a:pPr algn="ctr">
              <a:defRPr/>
            </a:pP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 </a:t>
            </a:r>
          </a:p>
          <a:p>
            <a:pPr algn="ctr">
              <a:defRPr/>
            </a:pP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увагу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3014" name="Рисунок 7" descr="3222756_883617_549795_541654_3203134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1857362" cy="227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8" descr="blest1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643182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78579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виховної роботи школи складається на основі взаємодії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школи, батьків і вчителів 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215106" cy="421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85728"/>
            <a:ext cx="7143800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Організація роботи з батьками учнів у сучасному освітньому закладі має здійснюватись за такими </a:t>
            </a:r>
            <a:r>
              <a:rPr lang="uk-UA" sz="2000" b="1" i="1" dirty="0" smtClean="0">
                <a:solidFill>
                  <a:srgbClr val="7030A0"/>
                </a:solidFill>
              </a:rPr>
              <a:t>основними напрямами: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285860"/>
            <a:ext cx="77153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пропаганда педагогічних знань з метою підвищення педагогічної грамотності батьків;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організація заходів, спрямованих на оволодіння батьками системою умінь, необхідних для організації діяльності дитини вдома;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гуманізація змісту та форм роботи з сім'єю і взаємовідносин «педагоги-батьки».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підвищення психолого-педагогічних знань батьків (лекції, семінари, індивідуальні консультації, практикуми);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залучення батьків у навчально-виховний процес (батьківські збори, спільні творчі справи, допомога у зміцненні матеріально-технічної бази);</a:t>
            </a:r>
          </a:p>
          <a:p>
            <a:pPr lvl="0" algn="just">
              <a:buFont typeface="Wingdings" pitchFamily="2" charset="2"/>
              <a:buChar char="q"/>
            </a:pPr>
            <a:r>
              <a:rPr lang="uk-UA" sz="2200" dirty="0" smtClean="0"/>
              <a:t>участь батьків в управлінні школою (рада школи, батьківські комітети).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 descr="slay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665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28604"/>
            <a:ext cx="7643866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rgbClr val="7030A0"/>
                </a:solidFill>
              </a:rPr>
              <a:t>У навчанні батьків виділяються три напрями:</a:t>
            </a:r>
          </a:p>
          <a:p>
            <a:pPr algn="ctr"/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1785926"/>
            <a:ext cx="5143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uk-UA" sz="3200" dirty="0" smtClean="0"/>
              <a:t>навчання батька як вихователя.</a:t>
            </a:r>
          </a:p>
          <a:p>
            <a:pPr lvl="0" algn="just">
              <a:buFont typeface="Wingdings" pitchFamily="2" charset="2"/>
              <a:buChar char="v"/>
            </a:pPr>
            <a:r>
              <a:rPr lang="uk-UA" sz="3200" dirty="0" smtClean="0"/>
              <a:t>Навчання батька як учителя своєї дитини.</a:t>
            </a:r>
          </a:p>
          <a:p>
            <a:pPr lvl="0" algn="just">
              <a:buFont typeface="Wingdings" pitchFamily="2" charset="2"/>
              <a:buChar char="v"/>
            </a:pPr>
            <a:r>
              <a:rPr lang="uk-UA" sz="3200" dirty="0" smtClean="0"/>
              <a:t>Навчання батька як союзника, партнера,  </a:t>
            </a:r>
            <a:r>
              <a:rPr lang="uk-UA" sz="3200" dirty="0" err="1" smtClean="0"/>
              <a:t>співуправлінця</a:t>
            </a:r>
            <a:r>
              <a:rPr lang="uk-UA" sz="3200" dirty="0" smtClean="0"/>
              <a:t>.</a:t>
            </a:r>
          </a:p>
          <a:p>
            <a:endParaRPr lang="uk-UA" dirty="0"/>
          </a:p>
        </p:txBody>
      </p:sp>
      <p:pic>
        <p:nvPicPr>
          <p:cNvPr id="1026" name="Picture 2" descr="D:\Documents\Районн_ сем_нари\2012\Горинка\з інтернету\1331873229_teachernews_chang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263" y="2714620"/>
            <a:ext cx="236597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714356"/>
            <a:ext cx="77153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В.О.Сухомлинський стверджував: 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«У сім’ї  шліфуються найтонші грані людини-громадянина, людини-трудівника, людини-культурної особистості»</a:t>
            </a:r>
          </a:p>
          <a:p>
            <a:pPr algn="r"/>
            <a:r>
              <a:rPr lang="uk-UA" sz="4000" b="1" dirty="0" smtClean="0">
                <a:solidFill>
                  <a:srgbClr val="00B050"/>
                </a:solidFill>
              </a:rPr>
              <a:t> </a:t>
            </a:r>
            <a:endParaRPr lang="uk-UA" sz="4000" b="1" dirty="0">
              <a:solidFill>
                <a:srgbClr val="00B050"/>
              </a:solidFill>
            </a:endParaRPr>
          </a:p>
        </p:txBody>
      </p:sp>
      <p:pic>
        <p:nvPicPr>
          <p:cNvPr id="8" name="Picture 5" descr="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256"/>
            <a:ext cx="3097212" cy="215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5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339975" y="26368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00010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85728"/>
            <a:ext cx="7143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Різноманітні   </a:t>
            </a:r>
            <a:r>
              <a:rPr lang="uk-UA" sz="2800" b="1" i="1" dirty="0" smtClean="0">
                <a:solidFill>
                  <a:srgbClr val="7030A0"/>
                </a:solidFill>
              </a:rPr>
              <a:t>форми   роботи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285860"/>
            <a:ext cx="77153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психолого-педагогічні семінари;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конференції;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індивідуальні зустрічі;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консультації;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спільні свята;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лекторії;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творчі групи;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семінари-практикуми;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рейди батьків;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пости батьків.</a:t>
            </a:r>
          </a:p>
          <a:p>
            <a:endParaRPr lang="uk-UA" dirty="0"/>
          </a:p>
        </p:txBody>
      </p:sp>
      <p:pic>
        <p:nvPicPr>
          <p:cNvPr id="9" name="Рисунок 8" descr="MEETING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333769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2578</TotalTime>
  <Words>1533</Words>
  <Application>Microsoft Office PowerPoint</Application>
  <PresentationFormat>Екран (4:3)</PresentationFormat>
  <Paragraphs>193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38" baseType="lpstr">
      <vt:lpstr>Валка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БАТЬКІВСЬКИЙ ДІМ – ЖИТТЄВИЙ ПРОСТІР,  ДЕ ФОРМУЄТЬСЯ І РОЗВИВАЄТЬСЯ ОСОБИСТІСТЬ</vt:lpstr>
      <vt:lpstr>Слайд 16</vt:lpstr>
      <vt:lpstr>Слайд 17</vt:lpstr>
      <vt:lpstr>Слайд 18</vt:lpstr>
      <vt:lpstr>Слайд 19</vt:lpstr>
      <vt:lpstr>МЕТОДИ   ВИВЧЕННЯ   СІМ’Ї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</cp:lastModifiedBy>
  <cp:revision>232</cp:revision>
  <dcterms:created xsi:type="dcterms:W3CDTF">2010-07-02T14:01:11Z</dcterms:created>
  <dcterms:modified xsi:type="dcterms:W3CDTF">2012-11-15T06:42:04Z</dcterms:modified>
</cp:coreProperties>
</file>