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24" r:id="rId3"/>
    <p:sldId id="326" r:id="rId4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43"/>
    <p:penClr>
      <a:srgbClr val="FF0000"/>
    </p:penClr>
  </p:showPr>
  <p:clrMru>
    <a:srgbClr val="0000FF"/>
    <a:srgbClr val="008000"/>
    <a:srgbClr val="FFFF66"/>
    <a:srgbClr val="FF0000"/>
    <a:srgbClr val="9933FF"/>
    <a:srgbClr val="9966FF"/>
    <a:srgbClr val="FF99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4" autoAdjust="0"/>
    <p:restoredTop sz="94660"/>
  </p:normalViewPr>
  <p:slideViewPr>
    <p:cSldViewPr>
      <p:cViewPr>
        <p:scale>
          <a:sx n="72" d="100"/>
          <a:sy n="72" d="100"/>
        </p:scale>
        <p:origin x="-32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870D81A-A87B-4AE9-95D7-297DEE457A4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2052" name="Picture 5" descr="шко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14_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92696"/>
            <a:ext cx="17145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2339975" y="2636838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endParaRPr lang="ru-RU" sz="4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4414" y="1285860"/>
            <a:ext cx="71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err="1" smtClean="0">
                <a:solidFill>
                  <a:srgbClr val="00B050"/>
                </a:solidFill>
              </a:rPr>
              <a:t>Педагогізація</a:t>
            </a:r>
            <a:r>
              <a:rPr lang="uk-UA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  </a:t>
            </a:r>
            <a:r>
              <a:rPr lang="uk-UA" sz="3600" b="1" dirty="0" smtClean="0">
                <a:solidFill>
                  <a:srgbClr val="00B050"/>
                </a:solidFill>
              </a:rPr>
              <a:t>батьків 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uk-UA" sz="3600" b="1" dirty="0" smtClean="0">
                <a:solidFill>
                  <a:srgbClr val="00B050"/>
                </a:solidFill>
              </a:rPr>
              <a:t>як важливий 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uk-UA" sz="3600" b="1" dirty="0" smtClean="0">
                <a:solidFill>
                  <a:srgbClr val="00B050"/>
                </a:solidFill>
              </a:rPr>
              <a:t>шлях 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pPr algn="ctr"/>
            <a:r>
              <a:rPr lang="uk-UA" sz="3600" b="1" dirty="0" smtClean="0">
                <a:solidFill>
                  <a:srgbClr val="00B050"/>
                </a:solidFill>
              </a:rPr>
              <a:t>у вихованні  громадянської 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uk-UA" sz="3600" b="1" dirty="0" smtClean="0">
                <a:solidFill>
                  <a:srgbClr val="00B050"/>
                </a:solidFill>
              </a:rPr>
              <a:t>позиції 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uk-UA" sz="3600" b="1" dirty="0" smtClean="0">
                <a:solidFill>
                  <a:srgbClr val="00B050"/>
                </a:solidFill>
              </a:rPr>
              <a:t>дітей та молоді  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у </a:t>
            </a:r>
            <a:r>
              <a:rPr lang="ru-RU" sz="3600" b="1" dirty="0" err="1" smtClean="0">
                <a:solidFill>
                  <a:srgbClr val="00B050"/>
                </a:solidFill>
              </a:rPr>
              <a:t>сучасних</a:t>
            </a:r>
            <a:r>
              <a:rPr lang="ru-RU" sz="3600" b="1" dirty="0" smtClean="0">
                <a:solidFill>
                  <a:srgbClr val="00B050"/>
                </a:solidFill>
              </a:rPr>
              <a:t> закладах </a:t>
            </a:r>
            <a:r>
              <a:rPr lang="ru-RU" sz="3600" b="1" dirty="0" err="1" smtClean="0">
                <a:solidFill>
                  <a:srgbClr val="00B050"/>
                </a:solidFill>
              </a:rPr>
              <a:t>освіти</a:t>
            </a:r>
            <a:endParaRPr lang="uk-UA" sz="36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4071942"/>
            <a:ext cx="628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</a:t>
            </a:r>
            <a:r>
              <a:rPr lang="uk-UA" dirty="0" smtClean="0"/>
              <a:t>районний семінар-практикум</a:t>
            </a:r>
            <a:r>
              <a:rPr lang="en-US" dirty="0" smtClean="0"/>
              <a:t> </a:t>
            </a:r>
            <a:endParaRPr lang="uk-UA" dirty="0" smtClean="0"/>
          </a:p>
          <a:p>
            <a:pPr algn="ctr"/>
            <a:r>
              <a:rPr lang="ru-RU" dirty="0" err="1" smtClean="0"/>
              <a:t>заступників</a:t>
            </a:r>
            <a:r>
              <a:rPr lang="ru-RU" dirty="0" smtClean="0"/>
              <a:t>  </a:t>
            </a:r>
            <a:r>
              <a:rPr lang="ru-RU" dirty="0" err="1" smtClean="0"/>
              <a:t>директорів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виховної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uk-UA" dirty="0" smtClean="0"/>
              <a:t> </a:t>
            </a:r>
            <a:endParaRPr lang="en-US" dirty="0" smtClean="0"/>
          </a:p>
          <a:p>
            <a:pPr algn="ctr"/>
            <a:r>
              <a:rPr lang="uk-UA" dirty="0" smtClean="0"/>
              <a:t>та педагогів-організаторів </a:t>
            </a:r>
          </a:p>
          <a:p>
            <a:pPr algn="ctr"/>
            <a:r>
              <a:rPr lang="uk-UA" dirty="0" smtClean="0"/>
              <a:t>загальноосвітніх навчальних  закладів району</a:t>
            </a:r>
            <a:r>
              <a:rPr lang="en-US" dirty="0" smtClean="0"/>
              <a:t>)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13" name="Picture 5" descr="p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4643446"/>
            <a:ext cx="1481134" cy="14811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2052" name="Picture 5" descr="шко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2339975" y="2636838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endParaRPr lang="ru-RU" sz="4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785794"/>
            <a:ext cx="778674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 smtClean="0"/>
              <a:t>І. Теоретична частина:</a:t>
            </a:r>
            <a:endParaRPr lang="uk-UA" b="1" dirty="0" smtClean="0"/>
          </a:p>
          <a:p>
            <a:pPr lvl="0"/>
            <a:r>
              <a:rPr lang="uk-UA" dirty="0" smtClean="0"/>
              <a:t>1. Візитка навчального закладу.</a:t>
            </a:r>
          </a:p>
          <a:p>
            <a:pPr algn="r"/>
            <a:r>
              <a:rPr lang="uk-UA" sz="1600" b="1" dirty="0" err="1" smtClean="0"/>
              <a:t>Олексюк</a:t>
            </a:r>
            <a:r>
              <a:rPr lang="uk-UA" sz="1600" b="1" dirty="0" smtClean="0"/>
              <a:t> Олег Михайлович, </a:t>
            </a:r>
          </a:p>
          <a:p>
            <a:pPr algn="r"/>
            <a:r>
              <a:rPr lang="uk-UA" sz="1600" dirty="0" smtClean="0"/>
              <a:t>директор Горинської ЗОШ І-ІІІ ступенів</a:t>
            </a:r>
            <a:r>
              <a:rPr lang="uk-UA" dirty="0" smtClean="0"/>
              <a:t>.</a:t>
            </a:r>
          </a:p>
          <a:p>
            <a:pPr lvl="0"/>
            <a:r>
              <a:rPr lang="uk-UA" dirty="0" smtClean="0"/>
              <a:t>2. </a:t>
            </a:r>
            <a:r>
              <a:rPr lang="uk-UA" dirty="0" err="1" smtClean="0"/>
              <a:t>Педагогізація</a:t>
            </a:r>
            <a:r>
              <a:rPr lang="uk-UA" dirty="0" smtClean="0"/>
              <a:t> батьків як важливий шлях у вихованні  громадянської позиції дітей та молоді у сучасних закладах освіти</a:t>
            </a:r>
          </a:p>
          <a:p>
            <a:pPr algn="r"/>
            <a:r>
              <a:rPr lang="uk-UA" sz="1600" b="1" dirty="0" err="1" smtClean="0"/>
              <a:t>Ленчук</a:t>
            </a:r>
            <a:r>
              <a:rPr lang="uk-UA" sz="1600" b="1" dirty="0" smtClean="0"/>
              <a:t> Людмила Степанівна</a:t>
            </a:r>
            <a:r>
              <a:rPr lang="uk-UA" sz="1600" dirty="0" smtClean="0"/>
              <a:t>, </a:t>
            </a:r>
          </a:p>
          <a:p>
            <a:pPr algn="r"/>
            <a:r>
              <a:rPr lang="uk-UA" sz="1600" dirty="0" smtClean="0"/>
              <a:t>методист РМК із виховної роботи.</a:t>
            </a:r>
          </a:p>
          <a:p>
            <a:pPr lvl="0"/>
            <a:r>
              <a:rPr lang="ru-RU" dirty="0" smtClean="0"/>
              <a:t>3. </a:t>
            </a:r>
            <a:r>
              <a:rPr lang="ru-RU" dirty="0" err="1" smtClean="0"/>
              <a:t>Гармонізація</a:t>
            </a:r>
            <a:r>
              <a:rPr lang="ru-RU" dirty="0" smtClean="0"/>
              <a:t>  </a:t>
            </a:r>
            <a:r>
              <a:rPr lang="ru-RU" dirty="0" err="1" smtClean="0"/>
              <a:t>родинного</a:t>
            </a:r>
            <a:r>
              <a:rPr lang="ru-RU" dirty="0" smtClean="0"/>
              <a:t> та </a:t>
            </a:r>
            <a:r>
              <a:rPr lang="ru-RU" dirty="0" err="1" smtClean="0"/>
              <a:t>шкільного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на засадах </a:t>
            </a:r>
            <a:r>
              <a:rPr lang="ru-RU" dirty="0" err="1" smtClean="0"/>
              <a:t>педагогіки</a:t>
            </a:r>
            <a:r>
              <a:rPr lang="ru-RU" dirty="0" smtClean="0"/>
              <a:t> </a:t>
            </a:r>
            <a:r>
              <a:rPr lang="ru-RU" dirty="0" err="1" smtClean="0"/>
              <a:t>життєтворчості</a:t>
            </a:r>
            <a:r>
              <a:rPr lang="uk-UA" dirty="0" smtClean="0"/>
              <a:t>.</a:t>
            </a:r>
          </a:p>
          <a:p>
            <a:pPr algn="r"/>
            <a:r>
              <a:rPr lang="uk-UA" sz="1600" b="1" dirty="0" smtClean="0"/>
              <a:t>Бойко Марія Петрівна, </a:t>
            </a:r>
          </a:p>
          <a:p>
            <a:pPr algn="r"/>
            <a:r>
              <a:rPr lang="uk-UA" sz="1600" dirty="0" smtClean="0"/>
              <a:t>заступник директора  </a:t>
            </a:r>
          </a:p>
          <a:p>
            <a:pPr algn="r"/>
            <a:r>
              <a:rPr lang="uk-UA" sz="1600" dirty="0" smtClean="0"/>
              <a:t>із виховної роботи Горинської  ЗОШ І-ІІІ ступенів.</a:t>
            </a:r>
          </a:p>
          <a:p>
            <a:pPr lvl="0"/>
            <a:r>
              <a:rPr lang="ru-RU" dirty="0" smtClean="0"/>
              <a:t>4. Система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батьками </a:t>
            </a:r>
            <a:r>
              <a:rPr lang="ru-RU" dirty="0" err="1" smtClean="0"/>
              <a:t>класного</a:t>
            </a:r>
            <a:r>
              <a:rPr lang="ru-RU" dirty="0" smtClean="0"/>
              <a:t> </a:t>
            </a:r>
            <a:r>
              <a:rPr lang="ru-RU" dirty="0" err="1" smtClean="0"/>
              <a:t>керівника</a:t>
            </a:r>
            <a:r>
              <a:rPr lang="ru-RU" dirty="0" smtClean="0"/>
              <a:t> в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endParaRPr lang="uk-UA" dirty="0" smtClean="0"/>
          </a:p>
          <a:p>
            <a:pPr lvl="0"/>
            <a:r>
              <a:rPr lang="uk-UA" dirty="0" err="1" smtClean="0"/>
              <a:t>відеофрагмент</a:t>
            </a:r>
            <a:r>
              <a:rPr lang="uk-UA" dirty="0" smtClean="0"/>
              <a:t> «Класні родинні свята».</a:t>
            </a:r>
          </a:p>
          <a:p>
            <a:pPr algn="r"/>
            <a:r>
              <a:rPr lang="uk-UA" sz="1600" b="1" dirty="0" err="1" smtClean="0"/>
              <a:t>Узій</a:t>
            </a:r>
            <a:r>
              <a:rPr lang="uk-UA" sz="1600" b="1" dirty="0" smtClean="0"/>
              <a:t> Євгенія Костянтинівна, </a:t>
            </a:r>
          </a:p>
          <a:p>
            <a:pPr algn="r"/>
            <a:r>
              <a:rPr lang="uk-UA" sz="1600" dirty="0" smtClean="0"/>
              <a:t>класний керівник 10 класу </a:t>
            </a:r>
          </a:p>
          <a:p>
            <a:pPr algn="r"/>
            <a:r>
              <a:rPr lang="uk-UA" sz="1600" dirty="0" smtClean="0"/>
              <a:t>Горинської ЗОШ І-ІІІ ступенів.</a:t>
            </a:r>
          </a:p>
          <a:p>
            <a:pPr lvl="0"/>
            <a:r>
              <a:rPr lang="uk-UA" dirty="0" smtClean="0"/>
              <a:t>5. Особливості роботи психологічної служби з батьківською громадою.</a:t>
            </a:r>
          </a:p>
          <a:p>
            <a:pPr algn="r"/>
            <a:r>
              <a:rPr lang="uk-UA" sz="1600" b="1" dirty="0" err="1" smtClean="0"/>
              <a:t>Тимець</a:t>
            </a:r>
            <a:r>
              <a:rPr lang="uk-UA" sz="1600" b="1" dirty="0" smtClean="0"/>
              <a:t> Оксана Миколаївна, </a:t>
            </a:r>
          </a:p>
          <a:p>
            <a:pPr algn="r"/>
            <a:r>
              <a:rPr lang="uk-UA" sz="1600" dirty="0" smtClean="0"/>
              <a:t>практичний психолог  </a:t>
            </a:r>
          </a:p>
          <a:p>
            <a:pPr algn="r"/>
            <a:r>
              <a:rPr lang="uk-UA" sz="1600" dirty="0" smtClean="0"/>
              <a:t>Горинської  ЗОШ І-ІІІ ступенів.</a:t>
            </a:r>
          </a:p>
          <a:p>
            <a:endParaRPr lang="uk-UA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2052" name="Picture 5" descr="шко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2339975" y="2636838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endParaRPr lang="ru-RU" sz="4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1000108"/>
            <a:ext cx="778674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 smtClean="0"/>
              <a:t>ІІ. Практична частина:</a:t>
            </a:r>
            <a:endParaRPr lang="uk-UA" dirty="0" smtClean="0"/>
          </a:p>
          <a:p>
            <a:pPr lvl="0"/>
            <a:r>
              <a:rPr lang="uk-UA" dirty="0" smtClean="0"/>
              <a:t>1. Коле</a:t>
            </a:r>
            <a:r>
              <a:rPr lang="ru-RU" dirty="0" err="1" smtClean="0"/>
              <a:t>ктивна</a:t>
            </a:r>
            <a:r>
              <a:rPr lang="ru-RU" dirty="0" smtClean="0"/>
              <a:t> </a:t>
            </a:r>
            <a:r>
              <a:rPr lang="ru-RU" dirty="0" err="1" smtClean="0"/>
              <a:t>творча</a:t>
            </a:r>
            <a:r>
              <a:rPr lang="ru-RU" dirty="0" smtClean="0"/>
              <a:t> справа на тему: </a:t>
            </a:r>
            <a:r>
              <a:rPr lang="uk-UA" dirty="0" smtClean="0"/>
              <a:t>«Із родини йде життя людини».</a:t>
            </a:r>
          </a:p>
          <a:p>
            <a:pPr algn="r"/>
            <a:r>
              <a:rPr lang="uk-UA" sz="1600" b="1" dirty="0" smtClean="0"/>
              <a:t>Бойко Марія Петрівна, </a:t>
            </a:r>
          </a:p>
          <a:p>
            <a:pPr algn="r"/>
            <a:r>
              <a:rPr lang="uk-UA" sz="1600" dirty="0" smtClean="0"/>
              <a:t>заступник директора  із виховної роботи,</a:t>
            </a:r>
          </a:p>
          <a:p>
            <a:pPr algn="r"/>
            <a:r>
              <a:rPr lang="uk-UA" sz="1600" b="1" dirty="0" err="1" smtClean="0"/>
              <a:t>Палямар</a:t>
            </a:r>
            <a:r>
              <a:rPr lang="uk-UA" sz="1600" b="1" dirty="0" smtClean="0"/>
              <a:t> Світлана Василівна, </a:t>
            </a:r>
          </a:p>
          <a:p>
            <a:pPr algn="r"/>
            <a:r>
              <a:rPr lang="uk-UA" sz="1600" dirty="0" smtClean="0"/>
              <a:t>педагог-організатор Горинської  ЗОШ І-ІІІ ступенів.</a:t>
            </a:r>
          </a:p>
          <a:p>
            <a:pPr lvl="0"/>
            <a:r>
              <a:rPr lang="uk-UA" dirty="0" smtClean="0"/>
              <a:t>2. Бліц-тест «Особливості вашого виховання».</a:t>
            </a:r>
          </a:p>
          <a:p>
            <a:pPr algn="r"/>
            <a:r>
              <a:rPr lang="uk-UA" sz="1600" b="1" dirty="0" err="1" smtClean="0"/>
              <a:t>Тимець</a:t>
            </a:r>
            <a:r>
              <a:rPr lang="uk-UA" sz="1600" b="1" dirty="0" smtClean="0"/>
              <a:t> Оксана Миколаївна</a:t>
            </a:r>
            <a:r>
              <a:rPr lang="uk-UA" sz="1600" dirty="0" smtClean="0"/>
              <a:t>, </a:t>
            </a:r>
          </a:p>
          <a:p>
            <a:pPr algn="r"/>
            <a:r>
              <a:rPr lang="uk-UA" sz="1600" dirty="0" smtClean="0"/>
              <a:t>практичний психолог  Горинської  ЗОШ І-ІІІ ступенів.</a:t>
            </a:r>
          </a:p>
          <a:p>
            <a:pPr lvl="0"/>
            <a:r>
              <a:rPr lang="uk-UA" dirty="0" smtClean="0"/>
              <a:t>3. Виставки: </a:t>
            </a:r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декоративно-ужиткового мистецтва «Із бабусиною скрині»;</a:t>
            </a:r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«Виховання дітей – спільна справа батьків і педагогів» (із досвіду роботи класних керівників).</a:t>
            </a:r>
          </a:p>
          <a:p>
            <a:pPr algn="r"/>
            <a:r>
              <a:rPr lang="uk-UA" dirty="0" smtClean="0"/>
              <a:t>Педагогічні працівники </a:t>
            </a:r>
          </a:p>
          <a:p>
            <a:pPr algn="r"/>
            <a:r>
              <a:rPr lang="uk-UA" dirty="0" smtClean="0"/>
              <a:t>Горинської  ЗОШ І-ІІІ ступенів.</a:t>
            </a:r>
          </a:p>
          <a:p>
            <a:pPr lvl="0"/>
            <a:r>
              <a:rPr lang="uk-UA" dirty="0" smtClean="0"/>
              <a:t>4. Різне.</a:t>
            </a:r>
          </a:p>
          <a:p>
            <a:pPr algn="r"/>
            <a:r>
              <a:rPr lang="uk-UA" b="1" dirty="0" smtClean="0"/>
              <a:t>Учасники семінару-практикуму.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2566</TotalTime>
  <Words>262</Words>
  <Application>Microsoft Office PowerPoint</Application>
  <PresentationFormat>Екран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Валка</vt:lpstr>
      <vt:lpstr>Слайд 1</vt:lpstr>
      <vt:lpstr>Слайд 2</vt:lpstr>
      <vt:lpstr>Слайд 3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Людмила</cp:lastModifiedBy>
  <cp:revision>231</cp:revision>
  <dcterms:created xsi:type="dcterms:W3CDTF">2010-07-02T14:01:11Z</dcterms:created>
  <dcterms:modified xsi:type="dcterms:W3CDTF">2012-11-15T06:29:57Z</dcterms:modified>
</cp:coreProperties>
</file>