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00" r:id="rId2"/>
    <p:sldId id="256" r:id="rId3"/>
    <p:sldId id="257" r:id="rId4"/>
    <p:sldId id="297" r:id="rId5"/>
    <p:sldId id="258" r:id="rId6"/>
    <p:sldId id="259" r:id="rId7"/>
    <p:sldId id="260" r:id="rId8"/>
    <p:sldId id="299" r:id="rId9"/>
    <p:sldId id="298" r:id="rId10"/>
    <p:sldId id="261" r:id="rId11"/>
    <p:sldId id="272" r:id="rId12"/>
    <p:sldId id="262" r:id="rId13"/>
    <p:sldId id="273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91" r:id="rId32"/>
    <p:sldId id="292" r:id="rId33"/>
    <p:sldId id="282" r:id="rId34"/>
    <p:sldId id="293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4" r:id="rId44"/>
    <p:sldId id="301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50" autoAdjust="0"/>
    <p:restoredTop sz="94676" autoAdjust="0"/>
  </p:normalViewPr>
  <p:slideViewPr>
    <p:cSldViewPr>
      <p:cViewPr>
        <p:scale>
          <a:sx n="75" d="100"/>
          <a:sy n="75" d="100"/>
        </p:scale>
        <p:origin x="-1638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628800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Загальноосвітня школа І-ІІІ ступенів №2 м. </a:t>
            </a:r>
            <a:r>
              <a:rPr lang="uk-UA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Копичинці</a:t>
            </a:r>
            <a:endParaRPr lang="uk-UA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028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1152128"/>
          </a:xfrm>
        </p:spPr>
        <p:txBody>
          <a:bodyPr/>
          <a:lstStyle/>
          <a:p>
            <a:pPr algn="ctr"/>
            <a:r>
              <a:rPr lang="uk-UA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Наші президенти </a:t>
            </a:r>
            <a:endParaRPr lang="uk-UA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D:\працівники  зош №2\Кузик З.І\семінар З.І\Изображение 148 - коп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2"/>
          <a:stretch/>
        </p:blipFill>
        <p:spPr bwMode="auto">
          <a:xfrm>
            <a:off x="467544" y="1124744"/>
            <a:ext cx="8383786" cy="4994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623731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Садляк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Юрій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9437" y="6238924"/>
            <a:ext cx="286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2005-2006 </a:t>
            </a:r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н.р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77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517232"/>
            <a:ext cx="6512511" cy="1143000"/>
          </a:xfrm>
        </p:spPr>
        <p:txBody>
          <a:bodyPr/>
          <a:lstStyle/>
          <a:p>
            <a:r>
              <a:rPr lang="uk-UA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Решітко</a:t>
            </a:r>
            <a:r>
              <a:rPr lang="uk-UA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Іван</a:t>
            </a:r>
            <a:endParaRPr lang="uk-UA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D:\працівники  зош №2\Кузик З.І\семінар З.І\x_f4fee3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6912768" cy="51845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977314"/>
            <a:ext cx="286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2006-2007 </a:t>
            </a:r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н.р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43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рацівники  зош №2\Кузик З.І\семінар З.І\Изображение 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8136904" cy="5479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609329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Тесовський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Михайло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9992" y="6093296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2007-2008, 2008-2009 </a:t>
            </a:r>
            <a:r>
              <a:rPr lang="uk-UA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н.р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77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29272"/>
            <a:ext cx="6512511" cy="1143000"/>
          </a:xfrm>
        </p:spPr>
        <p:txBody>
          <a:bodyPr/>
          <a:lstStyle/>
          <a:p>
            <a:r>
              <a:rPr lang="uk-UA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Круць</a:t>
            </a:r>
            <a:r>
              <a:rPr lang="uk-UA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Павло</a:t>
            </a:r>
            <a:endParaRPr lang="uk-UA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 descr="D:\працівники  зош №2\Кузик З.І\семінар З.І\QkCXJaQbY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3960440" cy="49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09329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2009-2010, 2010-2011 </a:t>
            </a:r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н.р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1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працівники  зош №2\Кузик З.І\семінар З.І\DSC01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9023"/>
            <a:ext cx="5760640" cy="4320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працівники  зош №2\Кузик З.І\семінар З.І\DSC01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338" y="476671"/>
            <a:ext cx="3813887" cy="50851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6085074"/>
            <a:ext cx="3491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Шпунярська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Ірина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56185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2011-2012, 2012-2013 </a:t>
            </a:r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н.р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77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працівники  зош №2\Кузик З.І\семінар З.І\Изображение 149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9" y="1399637"/>
            <a:ext cx="7632848" cy="5142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4046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Співпраця із міською владою </a:t>
            </a:r>
            <a:endParaRPr lang="uk-UA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77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183553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Акції</a:t>
            </a:r>
          </a:p>
          <a:p>
            <a:pPr algn="ct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Шкільна </a:t>
            </a:r>
            <a:r>
              <a:rPr lang="uk-UA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ярмарка</a:t>
            </a:r>
            <a:endParaRPr lang="uk-UA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D:\працівники  зош №2\Кузик З.І\семінар З.І\DSC01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50" y="1561435"/>
            <a:ext cx="6759724" cy="5069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42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працівники  зош №2\Кузик З.І\семінар З.І\DSC01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52968" cy="6114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37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працівники  зош №2\Кузик З.І\семінар З.І\DSC01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68" y="2100065"/>
            <a:ext cx="6012160" cy="450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працівники  зош №2\Кузик З.І\семінар З.І\DSC01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31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chool2\фотографії\2011-2012 н.р\Життя школи\DSCN7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4644"/>
            <a:ext cx="8559189" cy="6419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05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1196752"/>
            <a:ext cx="2592288" cy="576064"/>
          </a:xfrm>
        </p:spPr>
        <p:txBody>
          <a:bodyPr>
            <a:normAutofit lnSpcReduction="10000"/>
          </a:bodyPr>
          <a:lstStyle/>
          <a:p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Структура</a:t>
            </a:r>
            <a:endParaRPr lang="uk-UA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9"/>
            <a:ext cx="77724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880" indent="0">
              <a:buNone/>
            </a:pPr>
            <a:r>
              <a:rPr lang="uk-UA" sz="4000" b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Учнівське самоврядування</a:t>
            </a:r>
            <a:endParaRPr lang="uk-UA" sz="4000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051988" y="1772816"/>
            <a:ext cx="3220955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Президентська рада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95535" y="2924944"/>
            <a:ext cx="4130757" cy="1126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Президент школи 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932040" y="2924944"/>
            <a:ext cx="3960440" cy="98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Прем'єр-міністр школи 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39552" y="3907904"/>
            <a:ext cx="3278088" cy="12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Департамент дисципліни і порядку</a:t>
            </a:r>
            <a:endParaRPr lang="uk-UA" sz="2400" b="1" cap="all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059832" y="3907904"/>
            <a:ext cx="3278088" cy="12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Департамент освіти </a:t>
            </a:r>
            <a:endParaRPr lang="uk-UA" sz="2400" b="1" cap="all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542384" y="3907904"/>
            <a:ext cx="3278088" cy="12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Департамент організації дозвілля</a:t>
            </a:r>
            <a:endParaRPr lang="uk-UA" sz="2400" b="1" cap="all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865312" y="5301208"/>
            <a:ext cx="2553749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Заступник</a:t>
            </a:r>
            <a:endParaRPr lang="uk-UA" sz="140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385592" y="5301208"/>
            <a:ext cx="2553749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Голова</a:t>
            </a:r>
            <a:endParaRPr lang="uk-UA" sz="140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5868144" y="5301208"/>
            <a:ext cx="2553749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Члени</a:t>
            </a:r>
            <a:endParaRPr lang="uk-UA" sz="140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470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7422" y="47667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Організація дозвілля школярів</a:t>
            </a:r>
            <a:endParaRPr lang="uk-UA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38" name="Picture 2" descr="D:\працівники  зош №2\Кузик З.І\семінар З.І\Изображение 1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62" y="1412776"/>
            <a:ext cx="7344816" cy="5069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7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працівники  зош №2\Кузик З.І\семінар З.І\DSC015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828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046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uk-UA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86" name="Picture 2" descr="D:\працівники  зош №2\Кузик З.І\семінар З.І\DSC01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0" y="348684"/>
            <a:ext cx="8252226" cy="6189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67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 descr="D:\працівники  зош №2\Кузик З.І\семінар З.І\DSC01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64896" cy="6048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1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 descr="D:\працівники  зош №2\Кузик З.І\семінар З.І\DSCN9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36904" cy="6102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17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84176" y="188640"/>
            <a:ext cx="6716216" cy="692552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Свято осені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458" name="Picture 2" descr="D:\працівники  зош №2\Кузик З.І\семінар З.І\DSCN7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39" y="1052736"/>
            <a:ext cx="720080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3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296144"/>
          </a:xfrm>
        </p:spPr>
        <p:txBody>
          <a:bodyPr/>
          <a:lstStyle/>
          <a:p>
            <a:pPr algn="ctr"/>
            <a:r>
              <a:rPr lang="uk-UA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Допомога у створенні Меморіалу борців за волю України</a:t>
            </a:r>
            <a:endParaRPr lang="uk-UA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D:\працівники  зош №2\Кузик З.І\семінар З.І\Изображение 150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1559742"/>
            <a:ext cx="5440363" cy="35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рацівники  зош №2\Кузик З.І\семінар З.І\Изображение 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5517"/>
            <a:ext cx="5419725" cy="33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39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>
            <p:ph sz="quarter" idx="13"/>
          </p:nvPr>
        </p:nvSpPr>
        <p:spPr>
          <a:xfrm>
            <a:off x="683568" y="2636912"/>
            <a:ext cx="6716216" cy="115212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uk-UA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</a:t>
            </a:r>
            <a:endParaRPr lang="uk-UA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395536" y="3933056"/>
            <a:ext cx="8352928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uk-UA" sz="6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«Добро врятує світ»</a:t>
            </a:r>
            <a:endParaRPr lang="uk-UA" sz="6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chool2\фотографії\2011-2012 н.р\Життя школи\DSCN6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" y="1556792"/>
            <a:ext cx="706827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chool2\фотографії\2011-2012 н.р\Життя школи\DSCN6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37479" y="650289"/>
            <a:ext cx="5150310" cy="386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працівники  зош №2\Кузик З.І\семінар З.І\Изображение 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7987"/>
            <a:ext cx="5196557" cy="48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працівники  зош №2\Кузик З.І\семінар З.І\Изображение 151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92" y="188639"/>
            <a:ext cx="4545632" cy="37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32656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Засідання президентської ради</a:t>
            </a:r>
            <a:endParaRPr lang="uk-UA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D:\працівники  зош №2\Кузик З.І\семінар З.І\_MG_9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109194"/>
            <a:ext cx="6552728" cy="5429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89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рацівники  зош №2\Кузик З.І\семінар З.І\IMG_2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8" y="454192"/>
            <a:ext cx="7981490" cy="598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ацівники  зош №2\Кузик З.І\семінар З.І\2 - копия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313362" cy="340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працівники  зош №2\Кузик З.І\семінар З.І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68960"/>
            <a:ext cx="5297488" cy="35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31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працівники  зош №2\Кузик З.І\семінар З.І\2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2" y="404664"/>
            <a:ext cx="8726182" cy="5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96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рацівники  зош №2\Кузик З.І\семінар З.І\Изображение 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68760"/>
            <a:ext cx="8412223" cy="523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працівники  зош №2\Кузик З.І\семінар З.І\DSC017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92" y="950232"/>
            <a:ext cx="4430826" cy="5907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7619" y="116632"/>
            <a:ext cx="7482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Благодійна допомога Юрію </a:t>
            </a:r>
            <a:r>
              <a:rPr lang="uk-UA" sz="2000" dirty="0" err="1" smtClean="0"/>
              <a:t>Шкрібляку</a:t>
            </a:r>
            <a:r>
              <a:rPr lang="uk-UA" sz="2000" dirty="0" smtClean="0"/>
              <a:t> </a:t>
            </a:r>
          </a:p>
          <a:p>
            <a:pPr algn="ctr"/>
            <a:r>
              <a:rPr lang="uk-UA" sz="2000" dirty="0" smtClean="0"/>
              <a:t>(с. </a:t>
            </a:r>
            <a:r>
              <a:rPr lang="uk-UA" sz="2000" dirty="0" err="1" smtClean="0"/>
              <a:t>Білобожниця</a:t>
            </a:r>
            <a:r>
              <a:rPr lang="uk-UA" sz="2000" dirty="0" smtClean="0"/>
              <a:t> </a:t>
            </a:r>
            <a:r>
              <a:rPr lang="uk-UA" sz="2000" dirty="0" err="1" smtClean="0"/>
              <a:t>Чортківський</a:t>
            </a:r>
            <a:r>
              <a:rPr lang="uk-UA" sz="2000" dirty="0" smtClean="0"/>
              <a:t> р-н.)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7318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>
            <p:ph sz="quarter" idx="13"/>
          </p:nvPr>
        </p:nvSpPr>
        <p:spPr>
          <a:xfrm>
            <a:off x="-260548" y="2780928"/>
            <a:ext cx="9468544" cy="3642657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uk-UA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</a:t>
            </a:r>
            <a:r>
              <a:rPr lang="uk-UA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Юнь </a:t>
            </a:r>
            <a:r>
              <a:rPr lang="uk-UA" sz="7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Тернопілля</a:t>
            </a:r>
            <a:r>
              <a:rPr lang="uk-UA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чисте довкілля</a:t>
            </a:r>
            <a:r>
              <a:rPr lang="uk-UA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539552" y="1412776"/>
            <a:ext cx="6716216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uk-UA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</a:t>
            </a:r>
            <a:endParaRPr lang="uk-UA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1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4" b="8015"/>
          <a:stretch>
            <a:fillRect/>
          </a:stretch>
        </p:blipFill>
        <p:spPr bwMode="auto">
          <a:xfrm>
            <a:off x="5543550" y="3421062"/>
            <a:ext cx="360045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y_1c1107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47657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y_27113d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9275"/>
            <a:ext cx="4021137" cy="6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y_46638e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52" y="369375"/>
            <a:ext cx="8284506" cy="621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0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8208963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04664"/>
            <a:ext cx="6512511" cy="1143000"/>
          </a:xfrm>
        </p:spPr>
        <p:txBody>
          <a:bodyPr/>
          <a:lstStyle/>
          <a:p>
            <a:pPr algn="ctr"/>
            <a:r>
              <a:rPr lang="uk-UA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Завдання учнівського самоврядування школи</a:t>
            </a:r>
            <a:endParaRPr lang="ru-RU" sz="32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600" y="1844824"/>
            <a:ext cx="7315200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1700" b="1" dirty="0"/>
              <a:t>Активізувати діяльність учнів з </a:t>
            </a:r>
            <a:r>
              <a:rPr lang="uk-UA" sz="1700" b="1" dirty="0" err="1"/>
              <a:t>акцентацією</a:t>
            </a:r>
            <a:r>
              <a:rPr lang="uk-UA" sz="1700" b="1" dirty="0"/>
              <a:t> уваги на проблемах школи, міста, області;</a:t>
            </a:r>
          </a:p>
          <a:p>
            <a:pPr>
              <a:lnSpc>
                <a:spcPct val="80000"/>
              </a:lnSpc>
            </a:pPr>
            <a:r>
              <a:rPr lang="uk-UA" sz="1700" b="1" dirty="0"/>
              <a:t>Сприяти виявленню лідерів серед учнів, створення умов для реалізації їх організаторських здібностей;</a:t>
            </a:r>
          </a:p>
          <a:p>
            <a:pPr>
              <a:lnSpc>
                <a:spcPct val="80000"/>
              </a:lnSpc>
            </a:pPr>
            <a:r>
              <a:rPr lang="uk-UA" sz="1700" b="1" dirty="0"/>
              <a:t>Активізація залучення учнів до життя школи, сприяння їх участі в управлінні і вирішенні питань учнівського життя;</a:t>
            </a:r>
          </a:p>
          <a:p>
            <a:pPr>
              <a:lnSpc>
                <a:spcPct val="80000"/>
              </a:lnSpc>
            </a:pPr>
            <a:r>
              <a:rPr lang="uk-UA" sz="1700" b="1" dirty="0"/>
              <a:t>Вироблення у представників учнівського самоврядування навичок управління і комунікації;</a:t>
            </a:r>
          </a:p>
          <a:p>
            <a:pPr>
              <a:lnSpc>
                <a:spcPct val="80000"/>
              </a:lnSpc>
            </a:pPr>
            <a:r>
              <a:rPr lang="uk-UA" sz="1700" b="1" dirty="0"/>
              <a:t>Через діяльність самоврядування сприяти формуванню в учнів активної громадської і життєвої позиції, високої правової культури, сприяти збереженню і розвитку історичного досвіду самоврядування українського народу, використанню найкращих закордонних зразків;</a:t>
            </a:r>
          </a:p>
          <a:p>
            <a:pPr>
              <a:lnSpc>
                <a:spcPct val="80000"/>
              </a:lnSpc>
            </a:pPr>
            <a:r>
              <a:rPr lang="uk-UA" sz="1700" b="1" dirty="0"/>
              <a:t>Сприяти взаємодії адміністрації школи, педагогічного колективу з учнями, можливості залучення до управління формальних і неформальних лідерів.</a:t>
            </a:r>
          </a:p>
          <a:p>
            <a:pPr>
              <a:lnSpc>
                <a:spcPct val="80000"/>
              </a:lnSpc>
            </a:pP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29419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 decel="100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600" decel="100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600" decel="100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6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600" decel="100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600" decel="100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00" decel="100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600" decel="100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600" decel="100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00" decel="100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00" decel="100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Новая папка\DSCF6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367713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графії\2012 - 2013 н.р\пробірки\SAM_2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57188"/>
            <a:ext cx="7905750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Фотографії\2012 - 2013 н.р\пробірки\SAM_2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3525"/>
            <a:ext cx="8352928" cy="626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chool2\фотографії\2012 - 2013 н.р\ЗОШ №2\DSC03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8604"/>
            <a:ext cx="8784976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01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3717032"/>
            <a:ext cx="80648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птиця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Фенікс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попелу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постала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 наша школа з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бурси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відродилась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Вана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нам другим домом стала,</a:t>
            </a:r>
          </a:p>
          <a:p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ми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вчимось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прадіди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учились.</a:t>
            </a:r>
          </a:p>
          <a:p>
            <a:pPr algn="r"/>
            <a:r>
              <a:rPr lang="en-US" sz="2000" dirty="0" smtClean="0"/>
              <a:t>(</a:t>
            </a:r>
            <a:r>
              <a:rPr lang="uk-UA" sz="2000" dirty="0" smtClean="0"/>
              <a:t>із Гімну школи</a:t>
            </a:r>
            <a:r>
              <a:rPr lang="en-US" sz="2000" dirty="0" smtClean="0"/>
              <a:t>)</a:t>
            </a:r>
            <a:endParaRPr lang="uk-UA" sz="2000" dirty="0"/>
          </a:p>
        </p:txBody>
      </p:sp>
      <p:pic>
        <p:nvPicPr>
          <p:cNvPr id="4098" name="Picture 2" descr="http://almamater2.at.ua/foto/gerb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0916"/>
            <a:ext cx="2760241" cy="42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7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працівники  зош №2\Кузик З.І\семінар З.І\_MG_9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00" y="692696"/>
            <a:ext cx="8520967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74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699242"/>
          </a:xfrm>
        </p:spPr>
        <p:txBody>
          <a:bodyPr/>
          <a:lstStyle/>
          <a:p>
            <a:pPr lvl="1" algn="ctr"/>
            <a:r>
              <a:rPr lang="uk-UA" sz="4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Вибори президента школи</a:t>
            </a:r>
            <a:endParaRPr lang="uk-UA" sz="4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5" name="Picture 3" descr="D:\працівники  зош №2\Кузик З.І\семінар З.І\DSCN7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16824" cy="556261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37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576064"/>
          </a:xfrm>
        </p:spPr>
        <p:txBody>
          <a:bodyPr/>
          <a:lstStyle/>
          <a:p>
            <a:pPr algn="ctr"/>
            <a:r>
              <a:rPr lang="uk-UA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Вибори президента школи</a:t>
            </a:r>
            <a:endParaRPr lang="uk-UA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D:\працівники  зош №2\Кузик З.І\семінар З.І\Изображение 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78862"/>
            <a:ext cx="7848872" cy="5422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77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16632"/>
            <a:ext cx="6512511" cy="114300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Президент зобов'язаний:</a:t>
            </a:r>
            <a:endParaRPr lang="ru-RU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2060848"/>
            <a:ext cx="8064896" cy="425881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2100" b="1" dirty="0"/>
              <a:t>Виконувати вимоги Статуту школи;</a:t>
            </a:r>
          </a:p>
          <a:p>
            <a:pPr>
              <a:lnSpc>
                <a:spcPct val="90000"/>
              </a:lnSpc>
            </a:pPr>
            <a:r>
              <a:rPr lang="uk-UA" sz="2100" b="1" dirty="0"/>
              <a:t>Планувати, координувати, контролювати роботу департаментів;</a:t>
            </a:r>
          </a:p>
          <a:p>
            <a:pPr>
              <a:lnSpc>
                <a:spcPct val="90000"/>
              </a:lnSpc>
            </a:pPr>
            <a:r>
              <a:rPr lang="uk-UA" sz="2100" b="1" dirty="0"/>
              <a:t>Оптимально використовувати навчальний час для духовного збагачення й культурного зростання;</a:t>
            </a:r>
          </a:p>
          <a:p>
            <a:pPr>
              <a:lnSpc>
                <a:spcPct val="90000"/>
              </a:lnSpc>
            </a:pPr>
            <a:r>
              <a:rPr lang="uk-UA" sz="2100" b="1" dirty="0"/>
              <a:t>Проводити конференції, сесії з питань самоврядування;</a:t>
            </a:r>
          </a:p>
          <a:p>
            <a:pPr>
              <a:lnSpc>
                <a:spcPct val="90000"/>
              </a:lnSpc>
            </a:pPr>
            <a:r>
              <a:rPr lang="uk-UA" sz="2100" b="1" dirty="0"/>
              <a:t>Виступати на захист прав та гідності учнів;</a:t>
            </a:r>
          </a:p>
          <a:p>
            <a:pPr>
              <a:lnSpc>
                <a:spcPct val="90000"/>
              </a:lnSpc>
            </a:pPr>
            <a:r>
              <a:rPr lang="uk-UA" sz="2100" b="1" dirty="0"/>
              <a:t>Належно представляти учнівський колектив в інших навчальних закладах та громадських організаціях;</a:t>
            </a:r>
          </a:p>
          <a:p>
            <a:pPr>
              <a:lnSpc>
                <a:spcPct val="90000"/>
              </a:lnSpc>
            </a:pPr>
            <a:r>
              <a:rPr lang="uk-UA" sz="2100" b="1" dirty="0"/>
              <a:t>Контролювати роботу старост класу.</a:t>
            </a:r>
          </a:p>
          <a:p>
            <a:pPr>
              <a:lnSpc>
                <a:spcPct val="90000"/>
              </a:lnSpc>
            </a:pPr>
            <a:endParaRPr lang="ru-RU" sz="2100" b="1" dirty="0"/>
          </a:p>
        </p:txBody>
      </p:sp>
    </p:spTree>
    <p:extLst>
      <p:ext uri="{BB962C8B-B14F-4D97-AF65-F5344CB8AC3E}">
        <p14:creationId xmlns:p14="http://schemas.microsoft.com/office/powerpoint/2010/main" val="53609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512511" cy="1143000"/>
          </a:xfrm>
        </p:spPr>
        <p:txBody>
          <a:bodyPr/>
          <a:lstStyle/>
          <a:p>
            <a:pPr algn="ctr"/>
            <a:r>
              <a:rPr lang="uk-UA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Президент має право:</a:t>
            </a:r>
            <a:endParaRPr lang="ru-RU" sz="44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988840"/>
            <a:ext cx="8497887" cy="4495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2500" b="1" dirty="0"/>
              <a:t>Відвідувати збори педагогічного колективу;</a:t>
            </a:r>
          </a:p>
          <a:p>
            <a:pPr>
              <a:lnSpc>
                <a:spcPct val="80000"/>
              </a:lnSpc>
            </a:pPr>
            <a:r>
              <a:rPr lang="uk-UA" sz="2500" b="1" dirty="0"/>
              <a:t>Разом з адміністрацією планувати виховну роботу;</a:t>
            </a:r>
          </a:p>
          <a:p>
            <a:pPr>
              <a:lnSpc>
                <a:spcPct val="80000"/>
              </a:lnSpc>
            </a:pPr>
            <a:r>
              <a:rPr lang="uk-UA" sz="2500" b="1" dirty="0"/>
              <a:t>Відкрито висловлювати свої думки і судження з усіх питань школи;</a:t>
            </a:r>
          </a:p>
          <a:p>
            <a:pPr>
              <a:lnSpc>
                <a:spcPct val="80000"/>
              </a:lnSpc>
            </a:pPr>
            <a:r>
              <a:rPr lang="uk-UA" sz="2500" b="1" dirty="0"/>
              <a:t>Надавати пропозиції по удосконаленню навчально-виховного процесу;</a:t>
            </a:r>
          </a:p>
          <a:p>
            <a:pPr>
              <a:lnSpc>
                <a:spcPct val="80000"/>
              </a:lnSpc>
            </a:pPr>
            <a:r>
              <a:rPr lang="uk-UA" sz="2500" b="1" dirty="0"/>
              <a:t>Організовувати конкурси, змагання, вечори та зустрічі, брати участь у створені клубів, гуртків, спортивних секцій, контролювати їх роботу.</a:t>
            </a: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76628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461</TotalTime>
  <Words>381</Words>
  <Application>Microsoft Office PowerPoint</Application>
  <PresentationFormat>Экран (4:3)</PresentationFormat>
  <Paragraphs>65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Воздушный поток</vt:lpstr>
      <vt:lpstr>Презентация PowerPoint</vt:lpstr>
      <vt:lpstr>Учнівське самоврядування</vt:lpstr>
      <vt:lpstr>Презентация PowerPoint</vt:lpstr>
      <vt:lpstr>Завдання учнівського самоврядування школи</vt:lpstr>
      <vt:lpstr>Презентация PowerPoint</vt:lpstr>
      <vt:lpstr>Вибори президента школи</vt:lpstr>
      <vt:lpstr>Вибори президента школи</vt:lpstr>
      <vt:lpstr>Президент зобов'язаний:</vt:lpstr>
      <vt:lpstr>Президент має право:</vt:lpstr>
      <vt:lpstr>Наші президенти </vt:lpstr>
      <vt:lpstr>Решітко Іван</vt:lpstr>
      <vt:lpstr>Презентация PowerPoint</vt:lpstr>
      <vt:lpstr>Круць Павло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Допомога у створенні Меморіалу борців за волю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Учнівське самоврядування</dc:title>
  <dc:creator>Computer</dc:creator>
  <cp:lastModifiedBy>Computer</cp:lastModifiedBy>
  <cp:revision>33</cp:revision>
  <dcterms:created xsi:type="dcterms:W3CDTF">2012-11-12T09:31:56Z</dcterms:created>
  <dcterms:modified xsi:type="dcterms:W3CDTF">2012-11-15T11:52:02Z</dcterms:modified>
</cp:coreProperties>
</file>