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804" r:id="rId3"/>
    <p:sldMasterId id="214748381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72" r:id="rId15"/>
    <p:sldId id="268" r:id="rId16"/>
    <p:sldId id="269" r:id="rId17"/>
    <p:sldId id="271" r:id="rId18"/>
    <p:sldId id="270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>
      <p:cViewPr varScale="1">
        <p:scale>
          <a:sx n="69" d="100"/>
          <a:sy n="69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1233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267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3149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2334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79440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01748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uk-U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Клацніть піктограму, щоб додати зображення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71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80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73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852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68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229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88E2DE-9B67-437D-B720-33F300C9B25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C510DB-3A50-4522-BC28-3C6AD8A33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Галинка\Pictures\Створити папку\0076351e4d95e1adfd954457f4b_pr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83"/>
            <a:ext cx="9173150" cy="687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187624" y="2420888"/>
            <a:ext cx="781387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Проблема утилізації</a:t>
            </a:r>
          </a:p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пластикової тари,</a:t>
            </a:r>
          </a:p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Енергозберігаючих ламп </a:t>
            </a:r>
          </a:p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 батарейок</a:t>
            </a:r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960540" y="669238"/>
            <a:ext cx="4198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виступу:</a:t>
            </a:r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34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Галинка\Pictures\Створити папку\080401231554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636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899592" y="908720"/>
            <a:ext cx="44374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Еко-дискотека</a:t>
            </a:r>
            <a:endParaRPr lang="uk-UA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нашій школі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Галинка\Pictures\всяка всячина\Створити точковий рисунок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92896"/>
            <a:ext cx="3384376" cy="340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154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Галинка\Pictures\Створити папку\IMG_68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6638"/>
            <a:ext cx="10240002" cy="682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9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Галинка\Pictures\Створити папку\IMG_68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3913" y="0"/>
            <a:ext cx="10287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916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Галинка\Pictures\Створити папку\IMG_6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-1035496"/>
            <a:ext cx="11646353" cy="776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0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Галинка\Pictures\Створити папку\IMG_68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-99392"/>
            <a:ext cx="11017224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02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Галинка\Pictures\Створити папку\11_2203_oboi_sklonennoe_derevo_128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9506"/>
            <a:ext cx="9177802" cy="696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539552" y="891071"/>
            <a:ext cx="863825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 два </a:t>
            </a:r>
            <a:r>
              <a:rPr lang="ru-RU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бажання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здійснення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яких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скласти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істинне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щастя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людини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-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бути </a:t>
            </a:r>
            <a:r>
              <a:rPr lang="ru-RU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корисним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</a:t>
            </a:r>
            <a:r>
              <a:rPr lang="ru-RU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мати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спокійну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совість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b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Л. Толстой</a:t>
            </a:r>
          </a:p>
        </p:txBody>
      </p:sp>
    </p:spTree>
    <p:extLst>
      <p:ext uri="{BB962C8B-B14F-4D97-AF65-F5344CB8AC3E}">
        <p14:creationId xmlns:p14="http://schemas.microsoft.com/office/powerpoint/2010/main" xmlns="" val="28508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алинка\Pictures\Створити папку\x_a64471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6009406" cy="600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123728" y="509078"/>
            <a:ext cx="1279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ЩО</a:t>
            </a:r>
            <a:endParaRPr lang="uk-U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2119691" y="2505670"/>
            <a:ext cx="4624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ВІДБУВАЄТЬСЯ</a:t>
            </a:r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983360" y="4365104"/>
            <a:ext cx="3520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ЗІ СВІТОМ?</a:t>
            </a:r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633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Галинка\Pictures\Створити папку\9de6454943e06314c593a1c87cc3e5d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0321" y="-10842"/>
            <a:ext cx="4403679" cy="293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Галинка\Pictures\Створити папку\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911"/>
            <a:ext cx="4890864" cy="28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Галинка\Pictures\Створити папку\1304688335_dym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3223"/>
            <a:ext cx="38100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Галинка\Pictures\Створити папку\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4544" y="4626918"/>
            <a:ext cx="3559456" cy="223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Галинка\Pictures\Створити папку\post-1-128266318834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78" y="4025101"/>
            <a:ext cx="4009404" cy="283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1790437" y="692430"/>
            <a:ext cx="57478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ЗАГРОЗА</a:t>
            </a:r>
            <a:endParaRPr lang="uk-UA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9" name="Picture 7" descr="C:\Users\Галинка\Pictures\Створити папку\0000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5479" y="2636912"/>
            <a:ext cx="4169073" cy="325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4069298" y="2967335"/>
            <a:ext cx="10054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905720" y="4971696"/>
            <a:ext cx="74077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МАЛОМУ!!!</a:t>
            </a:r>
            <a:endParaRPr lang="uk-UA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30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алинка\Pictures\Створити папку\pet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6649" y="-25363"/>
            <a:ext cx="23812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Галинка\Pictures\Створити папку\204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3092872" cy="309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Галинка\Pictures\Створити папку\SH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0212" y="3861048"/>
            <a:ext cx="4833788" cy="28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Галинка\Pictures\Створити папку\147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22030"/>
            <a:ext cx="2567006" cy="317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Галинка\Pictures\Створити папку\b1c537ec912e66000458f210d118bf6e_1348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66065">
            <a:off x="5339314" y="1011373"/>
            <a:ext cx="2535264" cy="416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Галинка\Pictures\Створити папку\0fa45c9117cabad0f5e6f052ed2525ba_935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54377">
            <a:off x="2283440" y="764343"/>
            <a:ext cx="2517968" cy="413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79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Галинка\Pictures\Створити папку\desktopwallpapers.org.ua-3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191" y="-8481"/>
            <a:ext cx="9468544" cy="6858000"/>
          </a:xfrm>
          <a:prstGeom prst="rect">
            <a:avLst/>
          </a:prstGeom>
          <a:solidFill>
            <a:schemeClr val="accent1"/>
          </a:solidFill>
        </p:spPr>
      </p:pic>
      <p:grpSp>
        <p:nvGrpSpPr>
          <p:cNvPr id="22" name="Групувати 21"/>
          <p:cNvGrpSpPr/>
          <p:nvPr/>
        </p:nvGrpSpPr>
        <p:grpSpPr>
          <a:xfrm>
            <a:off x="2596672" y="1511359"/>
            <a:ext cx="3456384" cy="3149150"/>
            <a:chOff x="2020529" y="1845944"/>
            <a:chExt cx="3456384" cy="3149150"/>
          </a:xfrm>
        </p:grpSpPr>
        <p:sp>
          <p:nvSpPr>
            <p:cNvPr id="4" name="Рівнобедрений трикутник 3"/>
            <p:cNvSpPr/>
            <p:nvPr/>
          </p:nvSpPr>
          <p:spPr>
            <a:xfrm>
              <a:off x="2020529" y="1845944"/>
              <a:ext cx="3456384" cy="314915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івнобедрений трикутник 5"/>
            <p:cNvSpPr/>
            <p:nvPr/>
          </p:nvSpPr>
          <p:spPr>
            <a:xfrm>
              <a:off x="2344565" y="1996213"/>
              <a:ext cx="2772308" cy="2810812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" name="Групувати 18"/>
            <p:cNvGrpSpPr/>
            <p:nvPr/>
          </p:nvGrpSpPr>
          <p:grpSpPr>
            <a:xfrm>
              <a:off x="3537225" y="2511017"/>
              <a:ext cx="422991" cy="1980021"/>
              <a:chOff x="899592" y="981127"/>
              <a:chExt cx="720080" cy="2087833"/>
            </a:xfrm>
          </p:grpSpPr>
          <p:sp>
            <p:nvSpPr>
              <p:cNvPr id="7" name="Дуга 6"/>
              <p:cNvSpPr/>
              <p:nvPr/>
            </p:nvSpPr>
            <p:spPr>
              <a:xfrm rot="16200000">
                <a:off x="755576" y="1125143"/>
                <a:ext cx="1008112" cy="720080"/>
              </a:xfrm>
              <a:prstGeom prst="arc">
                <a:avLst>
                  <a:gd name="adj1" fmla="val 16200000"/>
                  <a:gd name="adj2" fmla="val 5458554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Рівнобедрений трикутник 17"/>
              <p:cNvSpPr/>
              <p:nvPr/>
            </p:nvSpPr>
            <p:spPr>
              <a:xfrm rot="10800000">
                <a:off x="899592" y="1485182"/>
                <a:ext cx="720080" cy="158377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Овал 19"/>
            <p:cNvSpPr/>
            <p:nvPr/>
          </p:nvSpPr>
          <p:spPr>
            <a:xfrm>
              <a:off x="3676713" y="4588501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31800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алинка\Pictures\Створити папку\350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706" y="104069"/>
            <a:ext cx="92179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699792" y="476672"/>
            <a:ext cx="59107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Енергозберігаючі </a:t>
            </a:r>
          </a:p>
          <a:p>
            <a:pPr algn="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лампи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11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Галинка\Pictures\Створити папку\akk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15559" cy="70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5004048" y="32407"/>
            <a:ext cx="3613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Батарейки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19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Галинка\Pictures\Створити папку\butelka-soda-oranżada-soda-butelka_32437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4692" y="2492896"/>
            <a:ext cx="5580112" cy="41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Галинка\Pictures\Створити папку\index_image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4814297" cy="32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4881704" y="116632"/>
            <a:ext cx="35750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Пластикова</a:t>
            </a:r>
          </a:p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тара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70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Галинка\Pictures\Створити папку\bottle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03713"/>
            <a:ext cx="4441961" cy="296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Галинка\Pictures\Створити папку\sputn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2237" y="0"/>
            <a:ext cx="2765393" cy="289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Галинка\Pictures\Створити папку\kumvana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4940" y="1206889"/>
            <a:ext cx="3405207" cy="51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Галинка\Pictures\Створити папку\i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648" y="242273"/>
            <a:ext cx="2632765" cy="196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Галинка\Pictures\Створити папку\721947_8085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0017" y="3284367"/>
            <a:ext cx="4448175" cy="31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Галинка\Pictures\Створити папку\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0267" y="995487"/>
            <a:ext cx="3553838" cy="242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214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345</TotalTime>
  <Words>55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Тема Office</vt:lpstr>
      <vt:lpstr>Горизонт</vt:lpstr>
      <vt:lpstr>1_Горизонт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Галинка</dc:creator>
  <cp:lastModifiedBy>Admin</cp:lastModifiedBy>
  <cp:revision>21</cp:revision>
  <dcterms:created xsi:type="dcterms:W3CDTF">2012-11-05T14:24:07Z</dcterms:created>
  <dcterms:modified xsi:type="dcterms:W3CDTF">2012-12-23T21:57:58Z</dcterms:modified>
</cp:coreProperties>
</file>