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43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343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930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109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30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981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448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904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283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113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33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D125B10-7728-45EE-9FFA-CB995B84353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F4DD914-BB0E-4E31-B134-85C0109B5F7D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6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Lesson 5</a:t>
            </a:r>
            <a:endParaRPr lang="uk-UA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Oksana </a:t>
            </a:r>
            <a:r>
              <a:rPr lang="en-US" smtClean="0"/>
              <a:t>Solodka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18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24128" y="471509"/>
            <a:ext cx="5238128" cy="1737360"/>
          </a:xfrm>
        </p:spPr>
        <p:txBody>
          <a:bodyPr/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letters</a:t>
            </a:r>
            <a:endParaRPr lang="uk-UA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148" y="862445"/>
            <a:ext cx="5157355" cy="5157355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024128" y="1767978"/>
            <a:ext cx="5598345" cy="4374203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Mum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Mango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Mouse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Monkey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Farmer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38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24128" y="471509"/>
            <a:ext cx="5238128" cy="1737360"/>
          </a:xfrm>
        </p:spPr>
        <p:txBody>
          <a:bodyPr/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letters</a:t>
            </a:r>
            <a:endParaRPr lang="uk-UA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024128" y="1767978"/>
            <a:ext cx="5598345" cy="4374203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Nurse 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Nose 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Window 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Anna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728" y="957406"/>
            <a:ext cx="5184775" cy="5184775"/>
          </a:xfrm>
        </p:spPr>
      </p:pic>
    </p:spTree>
    <p:extLst>
      <p:ext uri="{BB962C8B-B14F-4D97-AF65-F5344CB8AC3E}">
        <p14:creationId xmlns:p14="http://schemas.microsoft.com/office/powerpoint/2010/main" val="1413244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24128" y="471509"/>
            <a:ext cx="5238128" cy="1737360"/>
          </a:xfrm>
        </p:spPr>
        <p:txBody>
          <a:bodyPr/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letters</a:t>
            </a:r>
            <a:endParaRPr lang="uk-UA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024128" y="1767978"/>
            <a:ext cx="5598345" cy="4374203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Orange 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Mango</a:t>
            </a:r>
          </a:p>
          <a:p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Door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Octopus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6" y="957406"/>
            <a:ext cx="5184775" cy="5184775"/>
          </a:xfrm>
        </p:spPr>
      </p:pic>
    </p:spTree>
    <p:extLst>
      <p:ext uri="{BB962C8B-B14F-4D97-AF65-F5344CB8AC3E}">
        <p14:creationId xmlns:p14="http://schemas.microsoft.com/office/powerpoint/2010/main" val="79904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24128" y="471509"/>
            <a:ext cx="5238128" cy="1737360"/>
          </a:xfrm>
        </p:spPr>
        <p:txBody>
          <a:bodyPr/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letters</a:t>
            </a:r>
            <a:endParaRPr lang="uk-UA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024128" y="1767978"/>
            <a:ext cx="5598345" cy="4374203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Pen 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Pilot 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Pencil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Pupil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Postman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729" y="957406"/>
            <a:ext cx="5184775" cy="5184775"/>
          </a:xfrm>
        </p:spPr>
      </p:pic>
    </p:spTree>
    <p:extLst>
      <p:ext uri="{BB962C8B-B14F-4D97-AF65-F5344CB8AC3E}">
        <p14:creationId xmlns:p14="http://schemas.microsoft.com/office/powerpoint/2010/main" val="2020056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Workbook, p. 139</a:t>
            </a:r>
            <a:endParaRPr lang="uk-UA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24873" y="2161309"/>
            <a:ext cx="5846617" cy="414805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Molly, Nick, Olivia and Pete.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They’re at the picnic. What do they eat?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Nuts and olives, mangoes and plums,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Peaches and oranges. Yum, yum, yum.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They’re at a picnic, next to a lake.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 drink milk and the drink milkshake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700520" y="2084832"/>
            <a:ext cx="4754880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Molly</a:t>
            </a:r>
          </a:p>
          <a:p>
            <a:pPr marL="0" indent="0" algn="ctr">
              <a:buNone/>
            </a:pPr>
            <a:r>
              <a:rPr lang="en-US" sz="5400" dirty="0"/>
              <a:t>m</a:t>
            </a:r>
            <a:r>
              <a:rPr lang="en-US" sz="5400" dirty="0" smtClean="0"/>
              <a:t>angoes</a:t>
            </a:r>
          </a:p>
          <a:p>
            <a:pPr marL="0" indent="0" algn="ctr">
              <a:buNone/>
            </a:pPr>
            <a:r>
              <a:rPr lang="en-US" sz="5400" dirty="0"/>
              <a:t>m</a:t>
            </a:r>
            <a:r>
              <a:rPr lang="en-US" sz="5400" dirty="0" smtClean="0"/>
              <a:t>ilk</a:t>
            </a:r>
          </a:p>
          <a:p>
            <a:pPr marL="0" indent="0" algn="ctr">
              <a:buNone/>
            </a:pPr>
            <a:r>
              <a:rPr lang="en-US" sz="5400" dirty="0"/>
              <a:t>m</a:t>
            </a:r>
            <a:r>
              <a:rPr lang="en-US" sz="5400" dirty="0" smtClean="0"/>
              <a:t>ilkshake </a:t>
            </a:r>
            <a:endParaRPr lang="uk-UA" sz="5400" dirty="0"/>
          </a:p>
        </p:txBody>
      </p:sp>
      <p:sp>
        <p:nvSpPr>
          <p:cNvPr id="8" name="Овал 7"/>
          <p:cNvSpPr/>
          <p:nvPr/>
        </p:nvSpPr>
        <p:spPr>
          <a:xfrm>
            <a:off x="7730836" y="1366982"/>
            <a:ext cx="2613891" cy="7943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/>
              <a:t>M </a:t>
            </a:r>
            <a:r>
              <a:rPr lang="en-US" sz="4800" b="1" dirty="0" err="1" smtClean="0"/>
              <a:t>m</a:t>
            </a:r>
            <a:endParaRPr lang="uk-UA" sz="4800" b="1" dirty="0"/>
          </a:p>
        </p:txBody>
      </p:sp>
    </p:spTree>
    <p:extLst>
      <p:ext uri="{BB962C8B-B14F-4D97-AF65-F5344CB8AC3E}">
        <p14:creationId xmlns:p14="http://schemas.microsoft.com/office/powerpoint/2010/main" val="312011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Workbook, p. 139</a:t>
            </a:r>
            <a:endParaRPr lang="uk-UA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24873" y="2161309"/>
            <a:ext cx="5846617" cy="4148051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Molly, Nick, Olivia and Pete.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They’re at the picnic. What do they eat?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Nuts and olives, mangoes and plums,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Peaches and oranges. Yum, yum, yum.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They’re at a picnic, next to a lake.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 drink milk and the drink milkshake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871854" y="2669308"/>
            <a:ext cx="4583545" cy="343888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dirty="0" smtClean="0"/>
              <a:t>Nick</a:t>
            </a:r>
          </a:p>
          <a:p>
            <a:pPr marL="0" indent="0" algn="ctr">
              <a:buNone/>
            </a:pPr>
            <a:r>
              <a:rPr lang="en-US" sz="5400" dirty="0" smtClean="0"/>
              <a:t>nuts</a:t>
            </a:r>
          </a:p>
          <a:p>
            <a:pPr marL="0" indent="0" algn="ctr">
              <a:buNone/>
            </a:pPr>
            <a:r>
              <a:rPr lang="en-US" sz="5400" dirty="0" smtClean="0"/>
              <a:t>next</a:t>
            </a:r>
          </a:p>
          <a:p>
            <a:pPr marL="0" indent="0" algn="ctr">
              <a:buNone/>
            </a:pPr>
            <a:r>
              <a:rPr lang="en-US" sz="5400" dirty="0" smtClean="0"/>
              <a:t> </a:t>
            </a:r>
            <a:endParaRPr lang="uk-UA" sz="5400" dirty="0"/>
          </a:p>
        </p:txBody>
      </p:sp>
      <p:sp>
        <p:nvSpPr>
          <p:cNvPr id="8" name="Овал 7"/>
          <p:cNvSpPr/>
          <p:nvPr/>
        </p:nvSpPr>
        <p:spPr>
          <a:xfrm>
            <a:off x="7703127" y="1496291"/>
            <a:ext cx="2613891" cy="7943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/>
              <a:t>N </a:t>
            </a:r>
            <a:r>
              <a:rPr lang="en-US" sz="4800" b="1" dirty="0" err="1" smtClean="0"/>
              <a:t>n</a:t>
            </a:r>
            <a:endParaRPr lang="uk-UA" sz="4800" b="1" dirty="0"/>
          </a:p>
        </p:txBody>
      </p:sp>
    </p:spTree>
    <p:extLst>
      <p:ext uri="{BB962C8B-B14F-4D97-AF65-F5344CB8AC3E}">
        <p14:creationId xmlns:p14="http://schemas.microsoft.com/office/powerpoint/2010/main" val="62435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Workbook, p. 139</a:t>
            </a:r>
            <a:endParaRPr lang="uk-UA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24873" y="2161309"/>
            <a:ext cx="5846617" cy="4148051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Molly, Nick, Olivia and Pete.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They’re at the picnic. What do they eat?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Nuts and olives, mangoes and plums,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Peaches and oranges. Yum, yum, yum.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They’re at a picnic, next to a lake.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 drink milk and the drink milkshake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765174" y="2417342"/>
            <a:ext cx="4754880" cy="338309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dirty="0" smtClean="0"/>
              <a:t>Olivia </a:t>
            </a:r>
          </a:p>
          <a:p>
            <a:pPr marL="0" indent="0" algn="ctr">
              <a:buNone/>
            </a:pPr>
            <a:r>
              <a:rPr lang="en-US" sz="5400" dirty="0" smtClean="0"/>
              <a:t>olives</a:t>
            </a:r>
          </a:p>
          <a:p>
            <a:pPr marL="0" indent="0" algn="ctr">
              <a:buNone/>
            </a:pPr>
            <a:r>
              <a:rPr lang="en-US" sz="5400" dirty="0" smtClean="0"/>
              <a:t>oranges</a:t>
            </a:r>
          </a:p>
          <a:p>
            <a:pPr marL="0" indent="0" algn="ctr">
              <a:buNone/>
            </a:pPr>
            <a:r>
              <a:rPr lang="en-US" sz="5400" dirty="0" smtClean="0"/>
              <a:t> </a:t>
            </a:r>
            <a:endParaRPr lang="uk-UA" sz="5400" dirty="0"/>
          </a:p>
        </p:txBody>
      </p:sp>
      <p:sp>
        <p:nvSpPr>
          <p:cNvPr id="8" name="Овал 7"/>
          <p:cNvSpPr/>
          <p:nvPr/>
        </p:nvSpPr>
        <p:spPr>
          <a:xfrm>
            <a:off x="7730836" y="1366982"/>
            <a:ext cx="2613891" cy="7943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/>
              <a:t>O </a:t>
            </a:r>
            <a:r>
              <a:rPr lang="en-US" sz="4800" b="1" dirty="0" err="1" smtClean="0"/>
              <a:t>o</a:t>
            </a:r>
            <a:endParaRPr lang="uk-UA" sz="4800" b="1" dirty="0"/>
          </a:p>
        </p:txBody>
      </p:sp>
    </p:spTree>
    <p:extLst>
      <p:ext uri="{BB962C8B-B14F-4D97-AF65-F5344CB8AC3E}">
        <p14:creationId xmlns:p14="http://schemas.microsoft.com/office/powerpoint/2010/main" val="300528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Workbook, p. 139</a:t>
            </a:r>
            <a:endParaRPr lang="uk-UA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24873" y="2161309"/>
            <a:ext cx="5846617" cy="414805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Molly, Nick, Olivia and Pete.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They’re at the picnic. What do they eat?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Nuts and olives, mangoes and plums,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Peaches and oranges. Yum, yum, yum.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They’re at a picnic, next to a lake.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 drink milk and the drink milkshake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700520" y="2084832"/>
            <a:ext cx="4754880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Pete </a:t>
            </a:r>
          </a:p>
          <a:p>
            <a:pPr marL="0" indent="0" algn="ctr">
              <a:buNone/>
            </a:pPr>
            <a:r>
              <a:rPr lang="en-US" sz="5400" dirty="0" smtClean="0"/>
              <a:t>picnic</a:t>
            </a:r>
          </a:p>
          <a:p>
            <a:pPr marL="0" indent="0" algn="ctr">
              <a:buNone/>
            </a:pPr>
            <a:r>
              <a:rPr lang="en-US" sz="5400" dirty="0" smtClean="0"/>
              <a:t>peaches</a:t>
            </a:r>
          </a:p>
          <a:p>
            <a:pPr marL="0" indent="0" algn="ctr">
              <a:buNone/>
            </a:pPr>
            <a:r>
              <a:rPr lang="en-US" sz="5400" dirty="0" smtClean="0"/>
              <a:t>plums </a:t>
            </a:r>
            <a:endParaRPr lang="uk-UA" sz="5400" dirty="0"/>
          </a:p>
        </p:txBody>
      </p:sp>
      <p:sp>
        <p:nvSpPr>
          <p:cNvPr id="8" name="Овал 7"/>
          <p:cNvSpPr/>
          <p:nvPr/>
        </p:nvSpPr>
        <p:spPr>
          <a:xfrm>
            <a:off x="7730836" y="1366982"/>
            <a:ext cx="2613891" cy="7943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/>
              <a:t>P </a:t>
            </a:r>
            <a:r>
              <a:rPr lang="en-US" sz="4800" b="1" dirty="0" err="1" smtClean="0"/>
              <a:t>p</a:t>
            </a:r>
            <a:endParaRPr lang="uk-UA" sz="4800" b="1" dirty="0"/>
          </a:p>
        </p:txBody>
      </p:sp>
    </p:spTree>
    <p:extLst>
      <p:ext uri="{BB962C8B-B14F-4D97-AF65-F5344CB8AC3E}">
        <p14:creationId xmlns:p14="http://schemas.microsoft.com/office/powerpoint/2010/main" val="373557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</TotalTime>
  <Words>293</Words>
  <Application>Microsoft Office PowerPoint</Application>
  <PresentationFormat>Широкоэкранный</PresentationFormat>
  <Paragraphs>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Tw Cen MT</vt:lpstr>
      <vt:lpstr>Tw Cen MT Condensed</vt:lpstr>
      <vt:lpstr>Wingdings 3</vt:lpstr>
      <vt:lpstr>Интеграл</vt:lpstr>
      <vt:lpstr>Lesson 5</vt:lpstr>
      <vt:lpstr>Find the letters</vt:lpstr>
      <vt:lpstr>Find the letters</vt:lpstr>
      <vt:lpstr>Find the letters</vt:lpstr>
      <vt:lpstr>Find the letters</vt:lpstr>
      <vt:lpstr>Workbook, p. 139</vt:lpstr>
      <vt:lpstr>Workbook, p. 139</vt:lpstr>
      <vt:lpstr>Workbook, p. 139</vt:lpstr>
      <vt:lpstr>Workbook, p. 139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5</dc:title>
  <dc:creator>Солодкі</dc:creator>
  <cp:lastModifiedBy>Солодкі</cp:lastModifiedBy>
  <cp:revision>5</cp:revision>
  <dcterms:created xsi:type="dcterms:W3CDTF">2022-01-27T17:28:38Z</dcterms:created>
  <dcterms:modified xsi:type="dcterms:W3CDTF">2022-11-14T09:29:58Z</dcterms:modified>
</cp:coreProperties>
</file>