
<file path=[Content_Types].xml><?xml version="1.0" encoding="utf-8"?>
<Types xmlns="http://schemas.openxmlformats.org/package/2006/content-types">
  <Default Extension="bmp" ContentType="image/bmp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43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0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0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12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2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4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3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70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3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0679C55-794A-4ED5-9FD6-C006D87A3FB1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E69A1D5-7490-4224-B9D2-2109C57427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27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Seasons/Seasons_in_English_dd12647dp" TargetMode="External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d1Ft22Ptmg&amp;t=50s" TargetMode="External"/><Relationship Id="rId5" Type="http://schemas.openxmlformats.org/officeDocument/2006/relationships/hyperlink" Target="https://www.liveworksheets.com/worksheets/en/English_as_a_Second_Language_(ESL)/Seasons/Seasons_and_weather_jb181669me" TargetMode="External"/><Relationship Id="rId4" Type="http://schemas.openxmlformats.org/officeDocument/2006/relationships/hyperlink" Target="https://www.liveworksheets.com/worksheets/en/English_as_a_Second_Language_(ESL)/Weather/Seasons_and_clothes_pq3062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qYRHW5IaY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SEASONS AND WEATHER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5636306"/>
      </p:ext>
    </p:extLst>
  </p:cSld>
  <p:clrMapOvr>
    <a:masterClrMapping/>
  </p:clrMapOvr>
  <p:transition spd="slow">
    <p:cover dir="l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SNOWING?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5" y="2014194"/>
            <a:ext cx="4156128" cy="2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5" y="2321145"/>
            <a:ext cx="5006109" cy="33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COLD?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8" y="1948873"/>
            <a:ext cx="4942443" cy="2784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05" y="2873176"/>
            <a:ext cx="4759763" cy="3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812800"/>
            <a:ext cx="10058400" cy="4673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hlinkClick r:id="rId3"/>
              </a:rPr>
              <a:t>https://www.liveworksheets.com/worksheets/en/English_as_a_Second_Language_(ESL)/</a:t>
            </a:r>
            <a:r>
              <a:rPr lang="en-US" sz="2800" dirty="0" smtClean="0">
                <a:hlinkClick r:id="rId3"/>
              </a:rPr>
              <a:t>Seasons/Seasons_in_English_dd12647dp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https://www.liveworksheets.com/worksheets/en/English_as_a_Second_Language_(ESL)/</a:t>
            </a:r>
            <a:r>
              <a:rPr lang="en-US" sz="2800" dirty="0" smtClean="0">
                <a:hlinkClick r:id="rId4"/>
              </a:rPr>
              <a:t>Weather/Seasons_and_clothes_pq3062nk</a:t>
            </a:r>
            <a:endParaRPr lang="en-US" sz="2800" dirty="0" smtClean="0"/>
          </a:p>
          <a:p>
            <a:r>
              <a:rPr lang="en-US" sz="2800" dirty="0">
                <a:hlinkClick r:id="rId5"/>
              </a:rPr>
              <a:t>https://www.liveworksheets.com/worksheets/en/English_as_a_Second_Language_(ESL)/</a:t>
            </a:r>
            <a:r>
              <a:rPr lang="en-US" sz="2800" dirty="0" smtClean="0">
                <a:hlinkClick r:id="rId5"/>
              </a:rPr>
              <a:t>Seasons/Seasons_and_weather_jb181669me</a:t>
            </a:r>
            <a:endParaRPr lang="en-US" sz="2800" dirty="0" smtClean="0"/>
          </a:p>
          <a:p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www.youtube.com/watch?v=id1Ft22Ptmg&amp;t=50s</a:t>
            </a:r>
            <a:endParaRPr lang="en-US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9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IT IS SPRING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3" y="1746961"/>
            <a:ext cx="7553300" cy="4531980"/>
          </a:xfrm>
        </p:spPr>
      </p:pic>
    </p:spTree>
    <p:extLst>
      <p:ext uri="{BB962C8B-B14F-4D97-AF65-F5344CB8AC3E}">
        <p14:creationId xmlns:p14="http://schemas.microsoft.com/office/powerpoint/2010/main" val="12802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wind.wav"/>
          </p:stSnd>
        </p:sndAc>
      </p:transition>
    </mc:Choice>
    <mc:Fallback xmlns="">
      <p:transition spd="slow">
        <p:diamond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IT IS SUMMER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1520547"/>
            <a:ext cx="7130472" cy="4709810"/>
          </a:xfrm>
        </p:spPr>
      </p:pic>
    </p:spTree>
    <p:extLst>
      <p:ext uri="{BB962C8B-B14F-4D97-AF65-F5344CB8AC3E}">
        <p14:creationId xmlns:p14="http://schemas.microsoft.com/office/powerpoint/2010/main" val="2141671473"/>
      </p:ext>
    </p:extLst>
  </p:cSld>
  <p:clrMapOvr>
    <a:masterClrMapping/>
  </p:clrMapOvr>
  <p:transition spd="slow">
    <p:randomBa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IT IS AUTUMN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3" y="1632427"/>
            <a:ext cx="7562031" cy="4712956"/>
          </a:xfrm>
        </p:spPr>
      </p:pic>
    </p:spTree>
    <p:extLst>
      <p:ext uri="{BB962C8B-B14F-4D97-AF65-F5344CB8AC3E}">
        <p14:creationId xmlns:p14="http://schemas.microsoft.com/office/powerpoint/2010/main" val="2653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type.wav"/>
          </p:stSnd>
        </p:sndAc>
      </p:transition>
    </mc:Choice>
    <mc:Fallback xmlns="">
      <p:transition spd="slow">
        <p:split orient="vert" dir="in"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IT IS WINTER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91" y="1602208"/>
            <a:ext cx="7108424" cy="4817064"/>
          </a:xfrm>
        </p:spPr>
      </p:pic>
    </p:spTree>
    <p:extLst>
      <p:ext uri="{BB962C8B-B14F-4D97-AF65-F5344CB8AC3E}">
        <p14:creationId xmlns:p14="http://schemas.microsoft.com/office/powerpoint/2010/main" val="10953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872" y="2926080"/>
            <a:ext cx="10058400" cy="315144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WHEN IS YOUR BIRTHDAY?</a:t>
            </a:r>
          </a:p>
          <a:p>
            <a:r>
              <a:rPr lang="en-US" sz="4400" b="1" dirty="0" smtClean="0"/>
              <a:t>MY BIRTHDAY IS IN …. (WINTER)</a:t>
            </a:r>
          </a:p>
          <a:p>
            <a:r>
              <a:rPr lang="en-US" sz="4400" b="1" dirty="0" smtClean="0"/>
              <a:t>(spring, summer, autumn, winter)</a:t>
            </a:r>
            <a:endParaRPr lang="uk-UA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3" y="535709"/>
            <a:ext cx="860583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48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1783542"/>
            <a:ext cx="5140036" cy="319577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www.youtube.com/watch?v=RnqYRHW5IaY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781" y="2926080"/>
            <a:ext cx="10058400" cy="326228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SPRING IS GREEN,</a:t>
            </a:r>
          </a:p>
          <a:p>
            <a:r>
              <a:rPr lang="en-US" sz="4400" b="1" dirty="0" smtClean="0"/>
              <a:t>SUMMER IS BRIGHT,</a:t>
            </a:r>
          </a:p>
          <a:p>
            <a:r>
              <a:rPr lang="en-US" sz="4400" b="1" dirty="0" smtClean="0"/>
              <a:t>AUTUMN IS YELLOW,</a:t>
            </a:r>
          </a:p>
          <a:p>
            <a:r>
              <a:rPr lang="en-US" sz="4400" b="1" dirty="0" smtClean="0"/>
              <a:t>WINTER IS WHITE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637308"/>
            <a:ext cx="5320146" cy="57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HOT?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57" y="772681"/>
            <a:ext cx="4676061" cy="3355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" y="2194573"/>
            <a:ext cx="4959558" cy="30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RAINING?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7" y="2241984"/>
            <a:ext cx="5893751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2" y="1698961"/>
            <a:ext cx="4767113" cy="33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59</TotalTime>
  <Words>102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Савон</vt:lpstr>
      <vt:lpstr>SEASONS AND WEATHER</vt:lpstr>
      <vt:lpstr>IT IS SPRING</vt:lpstr>
      <vt:lpstr>IT IS SUMMER </vt:lpstr>
      <vt:lpstr>IT IS AUTUMN</vt:lpstr>
      <vt:lpstr>IT IS WINTER</vt:lpstr>
      <vt:lpstr>Презентация PowerPoint</vt:lpstr>
      <vt:lpstr>https://www.youtube.com/watch?v=RnqYRHW5IaY </vt:lpstr>
      <vt:lpstr>WHEN IS IT HOT?</vt:lpstr>
      <vt:lpstr>WHEN IS IT RAINING?</vt:lpstr>
      <vt:lpstr>WHEN IS IT SNOWING?</vt:lpstr>
      <vt:lpstr>WHEN IS IT COLD?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WEATHER</dc:title>
  <dc:creator>Солодкі</dc:creator>
  <cp:lastModifiedBy>Солодкі</cp:lastModifiedBy>
  <cp:revision>6</cp:revision>
  <dcterms:created xsi:type="dcterms:W3CDTF">2021-04-13T15:23:16Z</dcterms:created>
  <dcterms:modified xsi:type="dcterms:W3CDTF">2022-11-14T09:29:16Z</dcterms:modified>
</cp:coreProperties>
</file>