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4" d="100"/>
          <a:sy n="94" d="100"/>
        </p:scale>
        <p:origin x="245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07C3AFF5-003B-42EF-A7E1-FE2F8B4D0494}" type="datetimeFigureOut">
              <a:rPr lang="uk-UA" smtClean="0"/>
              <a:t>14.11.2022</a:t>
            </a:fld>
            <a:endParaRPr lang="uk-UA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9C677AF6-21AF-4E9E-8EE5-4E4341AD9C8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339051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3AFF5-003B-42EF-A7E1-FE2F8B4D0494}" type="datetimeFigureOut">
              <a:rPr lang="uk-UA" smtClean="0"/>
              <a:t>14.11.2022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77AF6-21AF-4E9E-8EE5-4E4341AD9C8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18896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3AFF5-003B-42EF-A7E1-FE2F8B4D0494}" type="datetimeFigureOut">
              <a:rPr lang="uk-UA" smtClean="0"/>
              <a:t>14.11.2022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77AF6-21AF-4E9E-8EE5-4E4341AD9C8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85355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3AFF5-003B-42EF-A7E1-FE2F8B4D0494}" type="datetimeFigureOut">
              <a:rPr lang="uk-UA" smtClean="0"/>
              <a:t>14.11.2022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77AF6-21AF-4E9E-8EE5-4E4341AD9C8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47321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07C3AFF5-003B-42EF-A7E1-FE2F8B4D0494}" type="datetimeFigureOut">
              <a:rPr lang="uk-UA" smtClean="0"/>
              <a:t>14.11.2022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9C677AF6-21AF-4E9E-8EE5-4E4341AD9C8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970131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3AFF5-003B-42EF-A7E1-FE2F8B4D0494}" type="datetimeFigureOut">
              <a:rPr lang="uk-UA" smtClean="0"/>
              <a:t>14.11.2022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77AF6-21AF-4E9E-8EE5-4E4341AD9C8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07617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3AFF5-003B-42EF-A7E1-FE2F8B4D0494}" type="datetimeFigureOut">
              <a:rPr lang="uk-UA" smtClean="0"/>
              <a:t>14.11.2022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77AF6-21AF-4E9E-8EE5-4E4341AD9C8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65482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3AFF5-003B-42EF-A7E1-FE2F8B4D0494}" type="datetimeFigureOut">
              <a:rPr lang="uk-UA" smtClean="0"/>
              <a:t>14.11.2022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77AF6-21AF-4E9E-8EE5-4E4341AD9C8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8200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3AFF5-003B-42EF-A7E1-FE2F8B4D0494}" type="datetimeFigureOut">
              <a:rPr lang="uk-UA" smtClean="0"/>
              <a:t>14.11.2022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77AF6-21AF-4E9E-8EE5-4E4341AD9C8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44301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3AFF5-003B-42EF-A7E1-FE2F8B4D0494}" type="datetimeFigureOut">
              <a:rPr lang="uk-UA" smtClean="0"/>
              <a:t>14.11.2022</a:t>
            </a:fld>
            <a:endParaRPr lang="uk-UA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uk-UA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C677AF6-21AF-4E9E-8EE5-4E4341AD9C80}" type="slidenum">
              <a:rPr lang="uk-UA" smtClean="0"/>
              <a:t>‹#›</a:t>
            </a:fld>
            <a:endParaRPr lang="uk-UA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29498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07C3AFF5-003B-42EF-A7E1-FE2F8B4D0494}" type="datetimeFigureOut">
              <a:rPr lang="uk-UA" smtClean="0"/>
              <a:t>14.11.2022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C677AF6-21AF-4E9E-8EE5-4E4341AD9C80}" type="slidenum">
              <a:rPr lang="uk-UA" smtClean="0"/>
              <a:t>‹#›</a:t>
            </a:fld>
            <a:endParaRPr lang="uk-UA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28747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07C3AFF5-003B-42EF-A7E1-FE2F8B4D0494}" type="datetimeFigureOut">
              <a:rPr lang="uk-UA" smtClean="0"/>
              <a:t>14.11.2022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9C677AF6-21AF-4E9E-8EE5-4E4341AD9C8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64129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fif"/><Relationship Id="rId2" Type="http://schemas.openxmlformats.org/officeDocument/2006/relationships/hyperlink" Target="https://www.youtube.com/watch?v=75p-N9YKqNo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jp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12" Type="http://schemas.openxmlformats.org/officeDocument/2006/relationships/image" Target="../media/image14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0" Type="http://schemas.openxmlformats.org/officeDocument/2006/relationships/image" Target="../media/image12.pn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png"/><Relationship Id="rId7" Type="http://schemas.openxmlformats.org/officeDocument/2006/relationships/image" Target="../media/image21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3.jf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faf2e.ouponlinepractice.com/lms/workbook?bookid=ff1" TargetMode="External"/><Relationship Id="rId2" Type="http://schemas.openxmlformats.org/officeDocument/2006/relationships/hyperlink" Target="https://faf2e.ouponlinepractice.com/lms/index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fif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LETTERS</a:t>
            </a:r>
            <a:endParaRPr lang="uk-UA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 Oksana </a:t>
            </a:r>
            <a:r>
              <a:rPr lang="en-US" smtClean="0"/>
              <a:t>Solodka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113343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www.youtube.com/watch?v=75p-N9YKqNo</a:t>
            </a:r>
            <a:r>
              <a:rPr lang="en-US" dirty="0" smtClean="0"/>
              <a:t> </a:t>
            </a:r>
            <a:endParaRPr lang="uk-UA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8582" y="2330526"/>
            <a:ext cx="5040023" cy="35487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707610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26" y="605473"/>
            <a:ext cx="2373158" cy="158354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9817" y="389748"/>
            <a:ext cx="1877291" cy="187729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152" y="619834"/>
            <a:ext cx="2789659" cy="156918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4855" y="564572"/>
            <a:ext cx="2305267" cy="162444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359" y="2561359"/>
            <a:ext cx="2613891" cy="147031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728" y="2519885"/>
            <a:ext cx="1413826" cy="141382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728" y="2402898"/>
            <a:ext cx="1787236" cy="178723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6707" y="2561359"/>
            <a:ext cx="2253967" cy="159327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671" y="4422861"/>
            <a:ext cx="1793585" cy="179358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599" y="4306053"/>
            <a:ext cx="2237509" cy="223750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3689" y="4422861"/>
            <a:ext cx="2120701" cy="212070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8727" y="4260012"/>
            <a:ext cx="1530772" cy="2166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616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415" y="367472"/>
            <a:ext cx="2821021" cy="230105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0440" y="515619"/>
            <a:ext cx="2436493" cy="210750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9154" y="726583"/>
            <a:ext cx="2473173" cy="189654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373" y="521075"/>
            <a:ext cx="2434540" cy="214745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877" y="2852121"/>
            <a:ext cx="1895978" cy="2925224"/>
          </a:xfrm>
          <a:prstGeom prst="rect">
            <a:avLst/>
          </a:prstGeom>
        </p:spPr>
      </p:pic>
      <p:sp>
        <p:nvSpPr>
          <p:cNvPr id="12" name="Скругленный прямоугольник 11"/>
          <p:cNvSpPr/>
          <p:nvPr/>
        </p:nvSpPr>
        <p:spPr>
          <a:xfrm>
            <a:off x="911877" y="5877808"/>
            <a:ext cx="1921163" cy="6800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Mum</a:t>
            </a:r>
            <a:endParaRPr lang="uk-UA" sz="2800" b="1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7617" y="3011055"/>
            <a:ext cx="1656045" cy="2555040"/>
          </a:xfrm>
          <a:prstGeom prst="rect">
            <a:avLst/>
          </a:prstGeom>
        </p:spPr>
      </p:pic>
      <p:sp>
        <p:nvSpPr>
          <p:cNvPr id="14" name="Скругленный прямоугольник 13"/>
          <p:cNvSpPr/>
          <p:nvPr/>
        </p:nvSpPr>
        <p:spPr>
          <a:xfrm>
            <a:off x="3980873" y="5777345"/>
            <a:ext cx="2087418" cy="7804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Nurse</a:t>
            </a:r>
            <a:endParaRPr lang="uk-UA" sz="2800" b="1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181" y="3011055"/>
            <a:ext cx="2350653" cy="2350653"/>
          </a:xfrm>
          <a:prstGeom prst="rect">
            <a:avLst/>
          </a:prstGeom>
        </p:spPr>
      </p:pic>
      <p:sp>
        <p:nvSpPr>
          <p:cNvPr id="16" name="Скругленный прямоугольник 15"/>
          <p:cNvSpPr/>
          <p:nvPr/>
        </p:nvSpPr>
        <p:spPr>
          <a:xfrm>
            <a:off x="6945745" y="5749636"/>
            <a:ext cx="1976582" cy="6973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Orange</a:t>
            </a:r>
            <a:endParaRPr lang="uk-UA" sz="2800" b="1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9679709" y="5766973"/>
            <a:ext cx="1976582" cy="6800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Pen</a:t>
            </a:r>
            <a:endParaRPr lang="uk-UA" sz="2800" b="1" dirty="0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6437" y="3114818"/>
            <a:ext cx="2143125" cy="214312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6179" y="515619"/>
            <a:ext cx="2436493" cy="210750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2409" y="515619"/>
            <a:ext cx="2436493" cy="2107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469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Books, p.33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faf2e.ouponlinepractice.com/lms/index</a:t>
            </a:r>
            <a:endParaRPr lang="en-US" dirty="0" smtClean="0"/>
          </a:p>
          <a:p>
            <a:r>
              <a:rPr lang="en-US" dirty="0" smtClean="0"/>
              <a:t>(ex. 1, 2, 3, 4)</a:t>
            </a:r>
          </a:p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faf2e.ouponlinepractice.com/lms/workbook?bookid=ff1</a:t>
            </a:r>
            <a:r>
              <a:rPr lang="en-US" dirty="0" smtClean="0"/>
              <a:t>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1791877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681" y="642594"/>
            <a:ext cx="3672305" cy="5665842"/>
          </a:xfrm>
          <a:prstGeom prst="rect">
            <a:avLst/>
          </a:prstGeom>
        </p:spPr>
      </p:pic>
      <p:pic>
        <p:nvPicPr>
          <p:cNvPr id="5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3997" y="177865"/>
            <a:ext cx="2821021" cy="2301058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9528" y="2404201"/>
            <a:ext cx="2013527" cy="214262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5288" y="2868696"/>
            <a:ext cx="2149912" cy="252072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1648" y="4802909"/>
            <a:ext cx="2835162" cy="1630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8927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5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3997" y="177865"/>
            <a:ext cx="2821021" cy="2301058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9528" y="2404201"/>
            <a:ext cx="2013527" cy="214262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5288" y="2868696"/>
            <a:ext cx="2149912" cy="252072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1648" y="4802909"/>
            <a:ext cx="2835162" cy="1630218"/>
          </a:xfrm>
          <a:prstGeom prst="rect">
            <a:avLst/>
          </a:prstGeom>
        </p:spPr>
      </p:pic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864" y="1029367"/>
            <a:ext cx="3084129" cy="4758370"/>
          </a:xfrm>
        </p:spPr>
      </p:pic>
    </p:spTree>
    <p:extLst>
      <p:ext uri="{BB962C8B-B14F-4D97-AF65-F5344CB8AC3E}">
        <p14:creationId xmlns:p14="http://schemas.microsoft.com/office/powerpoint/2010/main" val="2950348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5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3997" y="177865"/>
            <a:ext cx="2821021" cy="2301058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9528" y="2404201"/>
            <a:ext cx="2013527" cy="214262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5288" y="2868696"/>
            <a:ext cx="2149912" cy="252072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1648" y="4802909"/>
            <a:ext cx="2835162" cy="1630218"/>
          </a:xfrm>
          <a:prstGeom prst="rect">
            <a:avLst/>
          </a:prstGeom>
        </p:spPr>
      </p:pic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933" y="1685781"/>
            <a:ext cx="3932237" cy="3932237"/>
          </a:xfrm>
        </p:spPr>
      </p:pic>
    </p:spTree>
    <p:extLst>
      <p:ext uri="{BB962C8B-B14F-4D97-AF65-F5344CB8AC3E}">
        <p14:creationId xmlns:p14="http://schemas.microsoft.com/office/powerpoint/2010/main" val="28136645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5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4070" y="642594"/>
            <a:ext cx="2821021" cy="2301058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7782" y="1905438"/>
            <a:ext cx="2013527" cy="214262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5434" y="3413239"/>
            <a:ext cx="2149912" cy="252072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6557" y="4673600"/>
            <a:ext cx="2835162" cy="1630218"/>
          </a:xfrm>
          <a:prstGeom prst="rect">
            <a:avLst/>
          </a:prstGeom>
        </p:spPr>
      </p:pic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435" y="1007557"/>
            <a:ext cx="3365860" cy="3365860"/>
          </a:xfrm>
        </p:spPr>
      </p:pic>
    </p:spTree>
    <p:extLst>
      <p:ext uri="{BB962C8B-B14F-4D97-AF65-F5344CB8AC3E}">
        <p14:creationId xmlns:p14="http://schemas.microsoft.com/office/powerpoint/2010/main" val="123933397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авон">
  <a:themeElements>
    <a:clrScheme name="Савон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Савон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аво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Савон</Template>
  <TotalTime>34</TotalTime>
  <Words>31</Words>
  <Application>Microsoft Office PowerPoint</Application>
  <PresentationFormat>Широкоэкранный</PresentationFormat>
  <Paragraphs>11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Century Gothic</vt:lpstr>
      <vt:lpstr>Garamond</vt:lpstr>
      <vt:lpstr>Савон</vt:lpstr>
      <vt:lpstr>LETTERS</vt:lpstr>
      <vt:lpstr>https://www.youtube.com/watch?v=75p-N9YKqNo </vt:lpstr>
      <vt:lpstr>Презентация PowerPoint</vt:lpstr>
      <vt:lpstr>Презентация PowerPoint</vt:lpstr>
      <vt:lpstr>Books, p.33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LETTERS</dc:title>
  <dc:creator>Солодкі</dc:creator>
  <cp:lastModifiedBy>Солодкі</cp:lastModifiedBy>
  <cp:revision>5</cp:revision>
  <dcterms:created xsi:type="dcterms:W3CDTF">2022-01-25T17:08:36Z</dcterms:created>
  <dcterms:modified xsi:type="dcterms:W3CDTF">2022-11-14T09:30:23Z</dcterms:modified>
</cp:coreProperties>
</file>