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863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51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8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77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7590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18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57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75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77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90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058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D7F42F-5A4A-4C71-B936-53A0D6288D85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32DFAE-077A-4117-9622-7D4DD561A05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21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faf2e.ouponlinepractice.com/lms/book?bookid=ff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af2e.ouponlinepractice.com/lms/workbook?bookid=ff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29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782" y="4941453"/>
            <a:ext cx="3403600" cy="961249"/>
          </a:xfrm>
        </p:spPr>
        <p:txBody>
          <a:bodyPr/>
          <a:lstStyle/>
          <a:p>
            <a:r>
              <a:rPr lang="en-US" b="1" dirty="0" smtClean="0"/>
              <a:t>A pilot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9" y="799900"/>
            <a:ext cx="7279998" cy="5102802"/>
          </a:xfrm>
        </p:spPr>
      </p:pic>
    </p:spTree>
    <p:extLst>
      <p:ext uri="{BB962C8B-B14F-4D97-AF65-F5344CB8AC3E}">
        <p14:creationId xmlns:p14="http://schemas.microsoft.com/office/powerpoint/2010/main" val="217504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2654" y="4867563"/>
            <a:ext cx="3648363" cy="11453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zookeeper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7" y="895928"/>
            <a:ext cx="7757126" cy="5227782"/>
          </a:xfrm>
        </p:spPr>
      </p:pic>
    </p:spTree>
    <p:extLst>
      <p:ext uri="{BB962C8B-B14F-4D97-AF65-F5344CB8AC3E}">
        <p14:creationId xmlns:p14="http://schemas.microsoft.com/office/powerpoint/2010/main" val="166726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Book, p. 34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faf2e.ouponlinepractice.com/lms/book?bookid=ff1</a:t>
            </a:r>
            <a:r>
              <a:rPr lang="en-US" dirty="0" smtClean="0"/>
              <a:t> (describe the pictures, name the jobs, remember family words, listen and follow)</a:t>
            </a:r>
          </a:p>
          <a:p>
            <a:r>
              <a:rPr lang="en-US" dirty="0" smtClean="0"/>
              <a:t>Ex. 2 (read and repeat, some pupils)</a:t>
            </a:r>
          </a:p>
          <a:p>
            <a:r>
              <a:rPr lang="en-US" dirty="0" smtClean="0"/>
              <a:t>Ex. 3 (together, write yes/no)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18" y="3856951"/>
            <a:ext cx="3725718" cy="2483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28" y="3558309"/>
            <a:ext cx="2782454" cy="27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faf2e.ouponlinepractice.com/lms/workbook?bookid=ff1</a:t>
            </a:r>
            <a:endParaRPr lang="en-US" dirty="0" smtClean="0"/>
          </a:p>
          <a:p>
            <a:r>
              <a:rPr lang="en-US" dirty="0" smtClean="0"/>
              <a:t>HT: p. </a:t>
            </a:r>
            <a:r>
              <a:rPr lang="en-US" smtClean="0"/>
              <a:t>34 (WB)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08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8981" y="3999345"/>
            <a:ext cx="2987964" cy="98895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teacher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" y="1183151"/>
            <a:ext cx="7696198" cy="4875903"/>
          </a:xfrm>
        </p:spPr>
      </p:pic>
    </p:spTree>
    <p:extLst>
      <p:ext uri="{BB962C8B-B14F-4D97-AF65-F5344CB8AC3E}">
        <p14:creationId xmlns:p14="http://schemas.microsoft.com/office/powerpoint/2010/main" val="252371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5309" y="4128655"/>
            <a:ext cx="2646218" cy="1201394"/>
          </a:xfrm>
        </p:spPr>
        <p:txBody>
          <a:bodyPr/>
          <a:lstStyle/>
          <a:p>
            <a:r>
              <a:rPr lang="en-US" b="1" dirty="0" smtClean="0"/>
              <a:t>A pupil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1091254"/>
            <a:ext cx="7259781" cy="5107727"/>
          </a:xfrm>
        </p:spPr>
      </p:pic>
    </p:spTree>
    <p:extLst>
      <p:ext uri="{BB962C8B-B14F-4D97-AF65-F5344CB8AC3E}">
        <p14:creationId xmlns:p14="http://schemas.microsoft.com/office/powerpoint/2010/main" val="66454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5927" y="4331853"/>
            <a:ext cx="3011055" cy="12469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fireman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66" y="658359"/>
            <a:ext cx="7414191" cy="5474585"/>
          </a:xfrm>
        </p:spPr>
      </p:pic>
    </p:spTree>
    <p:extLst>
      <p:ext uri="{BB962C8B-B14F-4D97-AF65-F5344CB8AC3E}">
        <p14:creationId xmlns:p14="http://schemas.microsoft.com/office/powerpoint/2010/main" val="63949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509" y="4581235"/>
            <a:ext cx="3431309" cy="105294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housewife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" y="775853"/>
            <a:ext cx="7966835" cy="5536913"/>
          </a:xfrm>
        </p:spPr>
      </p:pic>
    </p:spTree>
    <p:extLst>
      <p:ext uri="{BB962C8B-B14F-4D97-AF65-F5344CB8AC3E}">
        <p14:creationId xmlns:p14="http://schemas.microsoft.com/office/powerpoint/2010/main" val="16416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2036" y="4738256"/>
            <a:ext cx="3237344" cy="8873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postman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" y="822035"/>
            <a:ext cx="7837369" cy="5366328"/>
          </a:xfrm>
        </p:spPr>
      </p:pic>
    </p:spTree>
    <p:extLst>
      <p:ext uri="{BB962C8B-B14F-4D97-AF65-F5344CB8AC3E}">
        <p14:creationId xmlns:p14="http://schemas.microsoft.com/office/powerpoint/2010/main" val="73119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200" y="4922982"/>
            <a:ext cx="3449780" cy="1182921"/>
          </a:xfrm>
        </p:spPr>
        <p:txBody>
          <a:bodyPr/>
          <a:lstStyle/>
          <a:p>
            <a:r>
              <a:rPr lang="en-US" b="1" dirty="0" smtClean="0"/>
              <a:t>A doctor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0" y="1455682"/>
            <a:ext cx="7087269" cy="4650221"/>
          </a:xfrm>
        </p:spPr>
      </p:pic>
    </p:spTree>
    <p:extLst>
      <p:ext uri="{BB962C8B-B14F-4D97-AF65-F5344CB8AC3E}">
        <p14:creationId xmlns:p14="http://schemas.microsoft.com/office/powerpoint/2010/main" val="196945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997" y="4645888"/>
            <a:ext cx="4563240" cy="1764147"/>
          </a:xfrm>
        </p:spPr>
        <p:txBody>
          <a:bodyPr>
            <a:normAutofit/>
          </a:bodyPr>
          <a:lstStyle/>
          <a:p>
            <a:r>
              <a:rPr lang="en-US" b="1" dirty="0" smtClean="0"/>
              <a:t>A policeman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71" y="1170355"/>
            <a:ext cx="7081753" cy="4763722"/>
          </a:xfrm>
        </p:spPr>
      </p:pic>
    </p:spTree>
    <p:extLst>
      <p:ext uri="{BB962C8B-B14F-4D97-AF65-F5344CB8AC3E}">
        <p14:creationId xmlns:p14="http://schemas.microsoft.com/office/powerpoint/2010/main" val="328957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564" y="5089236"/>
            <a:ext cx="3883891" cy="1367649"/>
          </a:xfrm>
        </p:spPr>
        <p:txBody>
          <a:bodyPr/>
          <a:lstStyle/>
          <a:p>
            <a:r>
              <a:rPr lang="en-US" b="1" dirty="0" smtClean="0"/>
              <a:t>A farmer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7" y="452582"/>
            <a:ext cx="7542478" cy="4853421"/>
          </a:xfrm>
        </p:spPr>
      </p:pic>
    </p:spTree>
    <p:extLst>
      <p:ext uri="{BB962C8B-B14F-4D97-AF65-F5344CB8AC3E}">
        <p14:creationId xmlns:p14="http://schemas.microsoft.com/office/powerpoint/2010/main" val="54609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28</TotalTime>
  <Words>81</Words>
  <Application>Microsoft Office PowerPoint</Application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Garamond</vt:lpstr>
      <vt:lpstr>Савон</vt:lpstr>
      <vt:lpstr>JOBS</vt:lpstr>
      <vt:lpstr>A teacher</vt:lpstr>
      <vt:lpstr>A pupil</vt:lpstr>
      <vt:lpstr>A fireman</vt:lpstr>
      <vt:lpstr>A housewife</vt:lpstr>
      <vt:lpstr>A postman</vt:lpstr>
      <vt:lpstr>A doctor</vt:lpstr>
      <vt:lpstr>A policeman</vt:lpstr>
      <vt:lpstr>A farmer</vt:lpstr>
      <vt:lpstr>A pilot</vt:lpstr>
      <vt:lpstr>A zookeeper</vt:lpstr>
      <vt:lpstr>Book, p. 34</vt:lpstr>
      <vt:lpstr>Online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Солодкі</dc:creator>
  <cp:lastModifiedBy>Солодкі</cp:lastModifiedBy>
  <cp:revision>4</cp:revision>
  <dcterms:created xsi:type="dcterms:W3CDTF">2022-01-31T13:49:35Z</dcterms:created>
  <dcterms:modified xsi:type="dcterms:W3CDTF">2022-01-31T17:40:31Z</dcterms:modified>
</cp:coreProperties>
</file>