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05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92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86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60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5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53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61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7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3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95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7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07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16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3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3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17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6940D9-B2F8-491F-B0AC-737753FE3389}" type="datetimeFigureOut">
              <a:rPr lang="uk-UA" smtClean="0"/>
              <a:t>16.05.2022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B1B1F9-72FA-40E6-A9B1-34F668AF2D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kSNGNNc5Q7YgdmBBV6grvq9U8b9RsL1B8XuCk7-JVb1iw2A/viewfor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There_is_-_there_are/There_is-_there_are_ae842821a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solutions/elementary3rdedition/?cc=ua&amp;selLanguage=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Some_or_any/Some_or_any_ui4319uo" TargetMode="External"/><Relationship Id="rId2" Type="http://schemas.openxmlformats.org/officeDocument/2006/relationships/hyperlink" Target="https://www.liveworksheets.com/worksheets/en/English_as_a_Second_Language_(ESL)/There_is_-_there_are/There_is-are_gm725626r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solutions/elementary3rdedition/audio?cc=ua&amp;selLanguage=uk#tracktit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lt.oup.com/student/solutions/elementary3rdedition/audio?cc=ua&amp;selLanguage=uk#tracktit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Unit 4. Food</a:t>
            </a:r>
            <a:endParaRPr lang="uk-UA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By Oksana </a:t>
            </a:r>
            <a:r>
              <a:rPr lang="en-US" sz="2000" b="1" i="1" dirty="0" err="1" smtClean="0"/>
              <a:t>solodka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191256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6, p. 42 (Workbook)</a:t>
            </a:r>
            <a:endParaRPr lang="uk-UA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339360" y="1225097"/>
            <a:ext cx="5216978" cy="246561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On school days I usually have ….</a:t>
            </a:r>
          </a:p>
          <a:p>
            <a:pPr algn="ctr"/>
            <a:r>
              <a:rPr lang="en-US" sz="2400" b="1" i="1" dirty="0" smtClean="0"/>
              <a:t>At weekends I usually have …</a:t>
            </a:r>
            <a:endParaRPr lang="uk-UA" sz="2400" b="1" i="1" dirty="0"/>
          </a:p>
        </p:txBody>
      </p:sp>
      <p:sp>
        <p:nvSpPr>
          <p:cNvPr id="5" name="Овал 4"/>
          <p:cNvSpPr/>
          <p:nvPr/>
        </p:nvSpPr>
        <p:spPr>
          <a:xfrm>
            <a:off x="898072" y="4311650"/>
            <a:ext cx="2996292" cy="1469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Breakfast???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15" y="3905703"/>
            <a:ext cx="2698556" cy="26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words, p. 40-41</a:t>
            </a:r>
          </a:p>
          <a:p>
            <a:r>
              <a:rPr lang="en-US" dirty="0" smtClean="0"/>
              <a:t>Revise “Articles”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59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646396" cy="1051075"/>
          </a:xfrm>
        </p:spPr>
        <p:txBody>
          <a:bodyPr/>
          <a:lstStyle/>
          <a:p>
            <a:r>
              <a:rPr lang="en-US" sz="4400" b="1" dirty="0" smtClean="0"/>
              <a:t>There is/there are; some and any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“Food” Vocabulary;</a:t>
            </a:r>
          </a:p>
          <a:p>
            <a:r>
              <a:rPr lang="en-US" dirty="0" smtClean="0"/>
              <a:t>Revise grammar structure “there is/there are”, some and any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00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Hometask</a:t>
            </a:r>
            <a:r>
              <a:rPr lang="en-US" b="1" dirty="0" smtClean="0"/>
              <a:t>-check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Test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docs.google.com/forms/d/e/1FAIpQLSckSNGNNc5Q7YgdmBBV6grvq9U8b9RsL1B8XuCk7-JVb1iw2A/viewform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54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Speaking: picture description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 p. 42 (Book)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64" y="2261976"/>
            <a:ext cx="6332764" cy="43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Revision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2" y="1771649"/>
            <a:ext cx="10394044" cy="4841421"/>
          </a:xfrm>
        </p:spPr>
      </p:pic>
    </p:spTree>
    <p:extLst>
      <p:ext uri="{BB962C8B-B14F-4D97-AF65-F5344CB8AC3E}">
        <p14:creationId xmlns:p14="http://schemas.microsoft.com/office/powerpoint/2010/main" val="70496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3,4, p. 42 (together, Book)</a:t>
            </a:r>
          </a:p>
          <a:p>
            <a:r>
              <a:rPr lang="en-US" dirty="0" smtClean="0"/>
              <a:t>Ex. 1, p. 43 (WB, by themselves)</a:t>
            </a:r>
          </a:p>
          <a:p>
            <a:r>
              <a:rPr lang="en-US" dirty="0">
                <a:hlinkClick r:id="rId2"/>
              </a:rPr>
              <a:t>https://www.liveworksheets.com/worksheets/en/English_as_a_Second_Language_(ESL)/There_is_-_there_are/There_is-_</a:t>
            </a:r>
            <a:r>
              <a:rPr lang="en-US" dirty="0" smtClean="0">
                <a:hlinkClick r:id="rId2"/>
              </a:rPr>
              <a:t>there_are_ae842821ax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241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098221"/>
            <a:ext cx="8825659" cy="392158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I have got </a:t>
            </a:r>
            <a:r>
              <a:rPr lang="en-US" sz="2400" b="1" i="1" u="sng" dirty="0" smtClean="0"/>
              <a:t>some</a:t>
            </a:r>
            <a:r>
              <a:rPr lang="en-US" sz="2400" i="1" dirty="0" smtClean="0"/>
              <a:t> apples.</a:t>
            </a:r>
          </a:p>
          <a:p>
            <a:r>
              <a:rPr lang="en-US" sz="2400" i="1" dirty="0" smtClean="0"/>
              <a:t>Have we got </a:t>
            </a:r>
            <a:r>
              <a:rPr lang="en-US" sz="2400" b="1" i="1" u="sng" dirty="0" smtClean="0"/>
              <a:t>any</a:t>
            </a:r>
            <a:r>
              <a:rPr lang="en-US" sz="2400" i="1" dirty="0" smtClean="0"/>
              <a:t> bread left?</a:t>
            </a:r>
          </a:p>
          <a:p>
            <a:r>
              <a:rPr lang="en-US" sz="2400" i="1" dirty="0" smtClean="0"/>
              <a:t>Ex.6, p. 42+p.130</a:t>
            </a:r>
            <a:endParaRPr lang="uk-UA" sz="24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9943" y="3708394"/>
            <a:ext cx="2147207" cy="1077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SOME</a:t>
            </a:r>
            <a:endParaRPr lang="uk-UA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9943" y="5030406"/>
            <a:ext cx="2147207" cy="1077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ANY</a:t>
            </a:r>
            <a:endParaRPr lang="uk-UA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41988" y="5235121"/>
            <a:ext cx="2245179" cy="7846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4744017" y="3875762"/>
            <a:ext cx="2343150" cy="7429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7-конечная звезда 9"/>
          <p:cNvSpPr/>
          <p:nvPr/>
        </p:nvSpPr>
        <p:spPr>
          <a:xfrm>
            <a:off x="8149092" y="3484183"/>
            <a:ext cx="1404257" cy="11266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+</a:t>
            </a:r>
            <a:endParaRPr lang="uk-UA" sz="3600" b="1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8262088" y="4893128"/>
            <a:ext cx="1404257" cy="11266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?; -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6524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43 (WB, finish to the </a:t>
            </a:r>
            <a:r>
              <a:rPr lang="en-US" smtClean="0"/>
              <a:t>very end!)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1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WHAT A WASTE!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understand unstressed words;</a:t>
            </a:r>
          </a:p>
          <a:p>
            <a:r>
              <a:rPr lang="en-US" dirty="0" smtClean="0"/>
              <a:t>Practice listening skills.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27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ARE YOU HUNGRY?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and revise Food Vocabulary</a:t>
            </a:r>
          </a:p>
          <a:p>
            <a:r>
              <a:rPr lang="en-US" dirty="0" smtClean="0"/>
              <a:t>Talk about breakfast, lunch and dinner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0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-check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P.43, Workbook (check orally)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15" y="2603500"/>
            <a:ext cx="5671263" cy="31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1083732"/>
          </a:xfrm>
        </p:spPr>
        <p:txBody>
          <a:bodyPr/>
          <a:lstStyle/>
          <a:p>
            <a:r>
              <a:rPr lang="en-US" dirty="0" smtClean="0"/>
              <a:t>Picture description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ex.1-3, p.43 (Book)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Throw away </a:t>
            </a:r>
            <a:r>
              <a:rPr lang="en-US" dirty="0" smtClean="0"/>
              <a:t>– </a:t>
            </a:r>
            <a:r>
              <a:rPr lang="uk-UA" dirty="0" smtClean="0"/>
              <a:t>викидати</a:t>
            </a:r>
            <a:endParaRPr lang="en-US" dirty="0" smtClean="0"/>
          </a:p>
          <a:p>
            <a:r>
              <a:rPr lang="en-US" b="1" dirty="0" smtClean="0"/>
              <a:t>Need</a:t>
            </a:r>
            <a:r>
              <a:rPr lang="en-US" dirty="0" smtClean="0"/>
              <a:t> – </a:t>
            </a:r>
            <a:r>
              <a:rPr lang="uk-UA" dirty="0" smtClean="0"/>
              <a:t>потребувати</a:t>
            </a:r>
            <a:endParaRPr lang="en-US" dirty="0" smtClean="0"/>
          </a:p>
          <a:p>
            <a:r>
              <a:rPr lang="en-US" b="1" dirty="0" smtClean="0"/>
              <a:t>Rubbish bin </a:t>
            </a:r>
            <a:r>
              <a:rPr lang="en-US" dirty="0" smtClean="0"/>
              <a:t>– </a:t>
            </a:r>
            <a:r>
              <a:rPr lang="uk-UA" dirty="0" smtClean="0"/>
              <a:t>смітник</a:t>
            </a:r>
            <a:endParaRPr lang="en-US" dirty="0" smtClean="0"/>
          </a:p>
          <a:p>
            <a:r>
              <a:rPr lang="en-US" b="1" dirty="0" smtClean="0"/>
              <a:t>Fresh</a:t>
            </a:r>
            <a:r>
              <a:rPr lang="en-US" dirty="0" smtClean="0"/>
              <a:t> – </a:t>
            </a:r>
            <a:r>
              <a:rPr lang="uk-UA" dirty="0" smtClean="0"/>
              <a:t>свіжий</a:t>
            </a:r>
            <a:endParaRPr lang="en-US" dirty="0" smtClean="0"/>
          </a:p>
          <a:p>
            <a:r>
              <a:rPr lang="en-US" b="1" dirty="0" smtClean="0"/>
              <a:t>Old</a:t>
            </a:r>
            <a:r>
              <a:rPr lang="en-US" dirty="0" smtClean="0"/>
              <a:t> – </a:t>
            </a:r>
            <a:r>
              <a:rPr lang="uk-UA" dirty="0" smtClean="0"/>
              <a:t>старий, несвіжий</a:t>
            </a:r>
            <a:endParaRPr lang="en-US" dirty="0" smtClean="0"/>
          </a:p>
          <a:p>
            <a:r>
              <a:rPr lang="en-US" b="1" dirty="0" smtClean="0"/>
              <a:t>Meal</a:t>
            </a:r>
            <a:r>
              <a:rPr lang="en-US" dirty="0" smtClean="0"/>
              <a:t> – </a:t>
            </a:r>
            <a:r>
              <a:rPr lang="uk-UA" dirty="0" smtClean="0"/>
              <a:t>їжа, прийом їжі</a:t>
            </a:r>
            <a:endParaRPr lang="en-US" dirty="0" smtClean="0"/>
          </a:p>
          <a:p>
            <a:r>
              <a:rPr lang="en-US" b="1" dirty="0" smtClean="0"/>
              <a:t>Shape</a:t>
            </a:r>
            <a:r>
              <a:rPr lang="en-US" dirty="0" smtClean="0"/>
              <a:t> – </a:t>
            </a:r>
            <a:r>
              <a:rPr lang="uk-UA" dirty="0" smtClean="0"/>
              <a:t>форма</a:t>
            </a:r>
            <a:endParaRPr lang="en-US" dirty="0" smtClean="0"/>
          </a:p>
          <a:p>
            <a:r>
              <a:rPr lang="en-US" b="1" dirty="0" smtClean="0"/>
              <a:t>Angry</a:t>
            </a:r>
            <a:r>
              <a:rPr lang="en-US" dirty="0" smtClean="0"/>
              <a:t> – </a:t>
            </a:r>
            <a:r>
              <a:rPr lang="uk-UA" dirty="0" smtClean="0"/>
              <a:t>сердитий</a:t>
            </a:r>
            <a:endParaRPr lang="en-US" dirty="0" smtClean="0"/>
          </a:p>
          <a:p>
            <a:r>
              <a:rPr lang="en-US" b="1" dirty="0" smtClean="0"/>
              <a:t>Hungry</a:t>
            </a:r>
            <a:r>
              <a:rPr lang="en-US" dirty="0" smtClean="0"/>
              <a:t> – </a:t>
            </a:r>
            <a:r>
              <a:rPr lang="uk-UA" dirty="0" smtClean="0"/>
              <a:t>голодний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0" y="2688091"/>
            <a:ext cx="4744935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r>
              <a:rPr lang="uk-UA" dirty="0" smtClean="0"/>
              <a:t>1, </a:t>
            </a:r>
            <a:r>
              <a:rPr lang="en-US" dirty="0" smtClean="0"/>
              <a:t>2, 3, 4, p. 44 (WB)</a:t>
            </a:r>
          </a:p>
          <a:p>
            <a:r>
              <a:rPr lang="en-US" dirty="0">
                <a:hlinkClick r:id="rId2"/>
              </a:rPr>
              <a:t>https://elt.oup.com/student/solutions/elementary3rdedition/?</a:t>
            </a:r>
            <a:r>
              <a:rPr lang="en-US" dirty="0" smtClean="0">
                <a:hlinkClick r:id="rId2"/>
              </a:rPr>
              <a:t>cc=ua&amp;selLanguage=uk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20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https://www.liveworksheets.com/worksheets/en/English_as_a_Second_Language_(ESL)/There_is_-_</a:t>
            </a:r>
            <a:r>
              <a:rPr lang="en-US" smtClean="0">
                <a:hlinkClick r:id="rId2"/>
              </a:rPr>
              <a:t>there_are/There_is-are_gm725626rt</a:t>
            </a:r>
            <a:endParaRPr lang="en-US" smtClean="0"/>
          </a:p>
          <a:p>
            <a:r>
              <a:rPr lang="en-US">
                <a:hlinkClick r:id="rId3"/>
              </a:rPr>
              <a:t>https://www.liveworksheets.com/worksheets/en/English_as_a_Second_Language_(ESL)/</a:t>
            </a:r>
            <a:r>
              <a:rPr lang="en-US" smtClean="0">
                <a:hlinkClick r:id="rId3"/>
              </a:rPr>
              <a:t>Some_or_any/Some_or_any_ui4319uo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92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613739" cy="1116389"/>
          </a:xfrm>
        </p:spPr>
        <p:txBody>
          <a:bodyPr/>
          <a:lstStyle/>
          <a:p>
            <a:r>
              <a:rPr lang="en-US" sz="4400" b="1" dirty="0" smtClean="0"/>
              <a:t>Grammar: how much, how many?</a:t>
            </a:r>
            <a:endParaRPr lang="uk-UA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and ask about quantity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2933700"/>
            <a:ext cx="59871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2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many ….? 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41" y="1787978"/>
            <a:ext cx="8206126" cy="4833257"/>
          </a:xfrm>
        </p:spPr>
      </p:pic>
    </p:spTree>
    <p:extLst>
      <p:ext uri="{BB962C8B-B14F-4D97-AF65-F5344CB8AC3E}">
        <p14:creationId xmlns:p14="http://schemas.microsoft.com/office/powerpoint/2010/main" val="53382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much … ?</a:t>
            </a:r>
            <a:endParaRPr lang="uk-UA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64" y="1800007"/>
            <a:ext cx="7151915" cy="5057993"/>
          </a:xfrm>
        </p:spPr>
      </p:pic>
    </p:spTree>
    <p:extLst>
      <p:ext uri="{BB962C8B-B14F-4D97-AF65-F5344CB8AC3E}">
        <p14:creationId xmlns:p14="http://schemas.microsoft.com/office/powerpoint/2010/main" val="406573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65464" y="3146687"/>
            <a:ext cx="3363685" cy="12328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Friends, apples, eggs</a:t>
            </a:r>
            <a:endParaRPr lang="uk-UA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303814" y="5091792"/>
            <a:ext cx="3363685" cy="12328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Milk, water, coffee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32" y="2057511"/>
            <a:ext cx="3245681" cy="2657401"/>
          </a:xfrm>
        </p:spPr>
      </p:pic>
    </p:spTree>
    <p:extLst>
      <p:ext uri="{BB962C8B-B14F-4D97-AF65-F5344CB8AC3E}">
        <p14:creationId xmlns:p14="http://schemas.microsoft.com/office/powerpoint/2010/main" val="196913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Ex.3, 5, 7, p. 44 (Book, together)</a:t>
            </a:r>
          </a:p>
          <a:p>
            <a:r>
              <a:rPr lang="en-US" dirty="0" smtClean="0"/>
              <a:t>Ex. 7,8, p.130 (Book, by themselves)</a:t>
            </a:r>
          </a:p>
          <a:p>
            <a:r>
              <a:rPr lang="en-US" dirty="0" smtClean="0"/>
              <a:t>Ex. 8, p. 44 (Book, Wednesday)</a:t>
            </a:r>
          </a:p>
          <a:p>
            <a:r>
              <a:rPr lang="en-US" dirty="0" smtClean="0"/>
              <a:t>Ex. 1-3, p. 45 (WB, Wednesday)</a:t>
            </a:r>
          </a:p>
          <a:p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4938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Ex.1, p.44 (Book, read and translate the dialogue) (on Wednesday)</a:t>
            </a:r>
          </a:p>
          <a:p>
            <a:r>
              <a:rPr lang="en-US" dirty="0" smtClean="0"/>
              <a:t>Ex. 4,5, p.45 (WB, on Friday)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443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 p. 40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70" y="1892754"/>
            <a:ext cx="2466975" cy="18478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82292" y="2873829"/>
            <a:ext cx="1551215" cy="58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beef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7" y="2000250"/>
            <a:ext cx="2449286" cy="163285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916367" y="3086100"/>
            <a:ext cx="196266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bread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3" y="3820886"/>
            <a:ext cx="2618804" cy="174674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233057" y="4311650"/>
            <a:ext cx="1583135" cy="104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crisps</a:t>
            </a:r>
            <a:endParaRPr lang="uk-UA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45" y="3903436"/>
            <a:ext cx="2451326" cy="214312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662307" y="5087711"/>
            <a:ext cx="2294164" cy="741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cucumber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843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6" y="1137783"/>
            <a:ext cx="2619375" cy="1743075"/>
          </a:xfrm>
        </p:spPr>
      </p:pic>
      <p:sp>
        <p:nvSpPr>
          <p:cNvPr id="5" name="Овал 4"/>
          <p:cNvSpPr/>
          <p:nvPr/>
        </p:nvSpPr>
        <p:spPr>
          <a:xfrm>
            <a:off x="3331028" y="2138738"/>
            <a:ext cx="2065839" cy="906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pepper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7" y="3633108"/>
            <a:ext cx="2364153" cy="143691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49136" y="5184322"/>
            <a:ext cx="1762124" cy="89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lamb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03" y="973668"/>
            <a:ext cx="2143125" cy="214312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911193" y="2326822"/>
            <a:ext cx="2005174" cy="963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lettuce</a:t>
            </a:r>
            <a:endParaRPr lang="uk-UA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7" y="3290208"/>
            <a:ext cx="2095500" cy="218122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33307" y="5257800"/>
            <a:ext cx="2081893" cy="1126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melon</a:t>
            </a:r>
            <a:endParaRPr lang="uk-UA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9" y="3518806"/>
            <a:ext cx="3066056" cy="217986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327571" y="5837464"/>
            <a:ext cx="3249386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mushrooms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2107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0" y="723223"/>
            <a:ext cx="1914818" cy="1914818"/>
          </a:xfrm>
        </p:spPr>
      </p:pic>
      <p:sp>
        <p:nvSpPr>
          <p:cNvPr id="5" name="Овал 4"/>
          <p:cNvSpPr/>
          <p:nvPr/>
        </p:nvSpPr>
        <p:spPr>
          <a:xfrm>
            <a:off x="2833007" y="2016579"/>
            <a:ext cx="1502229" cy="1020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onion</a:t>
            </a:r>
            <a:endParaRPr lang="uk-UA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43" y="1037841"/>
            <a:ext cx="2857500" cy="16002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266214" y="2638041"/>
            <a:ext cx="1885950" cy="815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peas</a:t>
            </a:r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63" y="1537903"/>
            <a:ext cx="1712489" cy="256873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9813471" y="4237264"/>
            <a:ext cx="2016579" cy="947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pineapple</a:t>
            </a:r>
            <a:endParaRPr lang="uk-UA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10" y="3373061"/>
            <a:ext cx="3199333" cy="212901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645103" y="5628852"/>
            <a:ext cx="2398940" cy="955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prawns</a:t>
            </a:r>
            <a:endParaRPr lang="uk-UA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3489809"/>
            <a:ext cx="3695699" cy="284395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006443" y="5702330"/>
            <a:ext cx="3037114" cy="88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strawberry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7473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Work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Breakout rooms (4 minutes), get to know each other’s likes and dislikes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30" y="3382056"/>
            <a:ext cx="3843337" cy="255756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240971" y="3477985"/>
            <a:ext cx="4490357" cy="21390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smtClean="0"/>
              <a:t>What food do you like?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 like mushrooms but I don’t like onion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968" y="785888"/>
            <a:ext cx="9989296" cy="1271511"/>
          </a:xfrm>
        </p:spPr>
        <p:txBody>
          <a:bodyPr/>
          <a:lstStyle/>
          <a:p>
            <a:r>
              <a:rPr lang="en-US" b="1" dirty="0" smtClean="0"/>
              <a:t>Grammar: Countable/Uncountable nouns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Ex.1, p.130, ex.4, 5, p. 42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65" y="2407557"/>
            <a:ext cx="8621485" cy="4266526"/>
          </a:xfrm>
        </p:spPr>
      </p:pic>
    </p:spTree>
    <p:extLst>
      <p:ext uri="{BB962C8B-B14F-4D97-AF65-F5344CB8AC3E}">
        <p14:creationId xmlns:p14="http://schemas.microsoft.com/office/powerpoint/2010/main" val="18194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1, 2, p. 42 (by themselves)</a:t>
            </a:r>
          </a:p>
          <a:p>
            <a:r>
              <a:rPr lang="en-US" dirty="0" smtClean="0"/>
              <a:t>Ex. 3,4, p. 42 (together)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elt.oup.com/student/solutions/elementary3rdedition/audio?cc=ua&amp;selLanguage=uk#tracktitle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4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Speaking: Meals of the day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usually have for breakfast/lunch/dinner?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elt.oup.com/student/solutions/elementary3rdedition/audio?cc=ua&amp;selLanguage=uk#tracktitle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636815" y="3777795"/>
            <a:ext cx="3200400" cy="15466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breakfast</a:t>
            </a:r>
            <a:endParaRPr lang="uk-UA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8505599" y="3395437"/>
            <a:ext cx="3341914" cy="17108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dinner</a:t>
            </a:r>
            <a:endParaRPr lang="uk-UA" sz="4400" b="1" dirty="0"/>
          </a:p>
        </p:txBody>
      </p:sp>
      <p:sp>
        <p:nvSpPr>
          <p:cNvPr id="7" name="Овал 6"/>
          <p:cNvSpPr/>
          <p:nvPr/>
        </p:nvSpPr>
        <p:spPr>
          <a:xfrm>
            <a:off x="4383428" y="4311650"/>
            <a:ext cx="3380014" cy="19186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lunch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5159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497</TotalTime>
  <Words>492</Words>
  <Application>Microsoft Office PowerPoint</Application>
  <PresentationFormat>Широкоэкранный</PresentationFormat>
  <Paragraphs>99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Совет директоров</vt:lpstr>
      <vt:lpstr>Unit 4. Food</vt:lpstr>
      <vt:lpstr>ARE YOU HUNGRY?</vt:lpstr>
      <vt:lpstr>New Vocabulary</vt:lpstr>
      <vt:lpstr>Презентация PowerPoint</vt:lpstr>
      <vt:lpstr>Презентация PowerPoint</vt:lpstr>
      <vt:lpstr>Pair Work</vt:lpstr>
      <vt:lpstr>Grammar: Countable/Uncountable nouns Ex.1, p.130, ex.4, 5, p. 42</vt:lpstr>
      <vt:lpstr>Workbook</vt:lpstr>
      <vt:lpstr>Speaking: Meals of the day</vt:lpstr>
      <vt:lpstr>Writing</vt:lpstr>
      <vt:lpstr>Hometask </vt:lpstr>
      <vt:lpstr>There is/there are; some and any</vt:lpstr>
      <vt:lpstr>Hometask-check</vt:lpstr>
      <vt:lpstr>Speaking: picture description</vt:lpstr>
      <vt:lpstr>Grammar Revision</vt:lpstr>
      <vt:lpstr>Презентация PowerPoint</vt:lpstr>
      <vt:lpstr>Презентация PowerPoint</vt:lpstr>
      <vt:lpstr>Hometask </vt:lpstr>
      <vt:lpstr>WHAT A WASTE!</vt:lpstr>
      <vt:lpstr>Hometask-check</vt:lpstr>
      <vt:lpstr>Picture description ex.1-3, p.43 (Book)</vt:lpstr>
      <vt:lpstr>Listening</vt:lpstr>
      <vt:lpstr>Hometask</vt:lpstr>
      <vt:lpstr>Grammar: how much, how many?</vt:lpstr>
      <vt:lpstr>How many ….? </vt:lpstr>
      <vt:lpstr>How much … ?</vt:lpstr>
      <vt:lpstr>Презентация PowerPoint</vt:lpstr>
      <vt:lpstr>Презентация PowerPoint</vt:lpstr>
      <vt:lpstr>Hometask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4. Food</dc:title>
  <dc:creator>Солодкі</dc:creator>
  <cp:lastModifiedBy>Солодкі</cp:lastModifiedBy>
  <cp:revision>20</cp:revision>
  <dcterms:created xsi:type="dcterms:W3CDTF">2022-04-28T11:12:07Z</dcterms:created>
  <dcterms:modified xsi:type="dcterms:W3CDTF">2022-05-16T07:44:31Z</dcterms:modified>
</cp:coreProperties>
</file>