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1D00-588B-4F88-ACB6-041B2EED497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AA240-D87B-4386-84FD-72E85E57B9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17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A240-D87B-4386-84FD-72E85E57B9B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00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19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8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34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92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30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27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85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9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1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20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8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2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44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45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36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35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3C1E-94BF-492B-86C6-832169A5AE6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431B55-B820-4BBF-A085-FE64D3A606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5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ossessives/Choose_the_correct_option_tj1950276yn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iveworksheets.com/jf2380054l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af2e.ouponlinepractice.com/lms/workbook?bookid=ff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qhOTU8_1Af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f2e.ouponlinepractice.com/bookdata/ff1/media/video/FAF1_Unit07.mp4" TargetMode="External"/><Relationship Id="rId2" Type="http://schemas.openxmlformats.org/officeDocument/2006/relationships/hyperlink" Target="https://faf2e.ouponlinepractice.com/lms/book?bookid=ff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Arial Rounded MT Bold" panose="020F0704030504030204" pitchFamily="34" charset="0"/>
              </a:rPr>
              <a:t>CLOTHES</a:t>
            </a:r>
            <a:endParaRPr lang="uk-UA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latin typeface="Arial Rounded MT Bold" panose="020F0704030504030204" pitchFamily="34" charset="0"/>
              </a:rPr>
              <a:t>LESSON 1</a:t>
            </a:r>
            <a:endParaRPr lang="uk-UA" sz="4000" i="1" dirty="0"/>
          </a:p>
        </p:txBody>
      </p:sp>
    </p:spTree>
    <p:extLst>
      <p:ext uri="{BB962C8B-B14F-4D97-AF65-F5344CB8AC3E}">
        <p14:creationId xmlns:p14="http://schemas.microsoft.com/office/powerpoint/2010/main" val="15023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Ex.1-3, p. </a:t>
            </a:r>
            <a:r>
              <a:rPr lang="en-US" smtClean="0"/>
              <a:t>52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29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 Rounded MT Bold" panose="020F0704030504030204" pitchFamily="34" charset="0"/>
              </a:rPr>
              <a:t>Lesson 2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vocabulary on the topic “Clothes”</a:t>
            </a:r>
          </a:p>
          <a:p>
            <a:r>
              <a:rPr lang="en-US" dirty="0" err="1" smtClean="0"/>
              <a:t>Practise</a:t>
            </a:r>
            <a:r>
              <a:rPr lang="en-US" dirty="0" smtClean="0"/>
              <a:t> grammar constructions “his/her”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06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What’s this?</a:t>
            </a:r>
            <a:endParaRPr lang="uk-UA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1931247"/>
            <a:ext cx="3702425" cy="2600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11" y="1931247"/>
            <a:ext cx="3306633" cy="2511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97" y="1931246"/>
            <a:ext cx="3471363" cy="2443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293" y="4168588"/>
            <a:ext cx="3578238" cy="2550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569" y="4052047"/>
            <a:ext cx="3376005" cy="25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 Rounded MT Bold" panose="020F0704030504030204" pitchFamily="34" charset="0"/>
              </a:rPr>
              <a:t>Unscramble sentences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76717"/>
            <a:ext cx="8915400" cy="4284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a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is a  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2" y="1905000"/>
            <a:ext cx="1241612" cy="1241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678208"/>
            <a:ext cx="1356030" cy="2033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31" y="3920961"/>
            <a:ext cx="1334598" cy="1334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58" y="3782952"/>
            <a:ext cx="1966631" cy="17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08212"/>
            <a:ext cx="8915400" cy="52030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are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These are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are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416859"/>
            <a:ext cx="1412838" cy="141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280769"/>
            <a:ext cx="1685018" cy="1685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63" y="2233727"/>
            <a:ext cx="1456765" cy="1456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2" y="2257140"/>
            <a:ext cx="1968548" cy="1581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33" y="4117935"/>
            <a:ext cx="1560328" cy="1560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4117935"/>
            <a:ext cx="1934000" cy="19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7"/>
            <a:ext cx="4134317" cy="14424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Grammar point</a:t>
            </a:r>
            <a:endParaRPr lang="uk-UA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37" y="2067860"/>
            <a:ext cx="2867891" cy="378229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30271" y="2994210"/>
            <a:ext cx="1588340" cy="11116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HIS</a:t>
            </a:r>
            <a:endParaRPr lang="uk-UA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502" y="1784360"/>
            <a:ext cx="1863015" cy="1310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010" y="3181265"/>
            <a:ext cx="1929509" cy="1473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23" y="4842143"/>
            <a:ext cx="2259571" cy="17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124" y="412377"/>
            <a:ext cx="4134317" cy="1090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Grammar point</a:t>
            </a:r>
            <a:endParaRPr lang="uk-UA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30271" y="2994210"/>
            <a:ext cx="1588340" cy="1111625"/>
          </a:xfrm>
        </p:spPr>
        <p:txBody>
          <a:bodyPr>
            <a:normAutofit fontScale="85000" lnSpcReduction="1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HER</a:t>
            </a:r>
            <a:endParaRPr lang="uk-UA" sz="60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1" y="1515192"/>
            <a:ext cx="3082948" cy="504139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162251"/>
            <a:ext cx="3003446" cy="2107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42" y="3751449"/>
            <a:ext cx="3128962" cy="2713498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1" y="1503082"/>
            <a:ext cx="3082948" cy="50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5" y="880455"/>
            <a:ext cx="6275294" cy="44383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https://www.liveworksheets.com/worksheets/en/English_as_a_Second_Language_(ESL)/</a:t>
            </a:r>
            <a:r>
              <a:rPr lang="en-US" dirty="0" smtClean="0">
                <a:hlinkClick r:id="rId3"/>
              </a:rPr>
              <a:t>Possessives/Choose_the_correct_option_tj1950276yn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www.liveworksheets.com/jf2380054lr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35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8680" y="446088"/>
            <a:ext cx="5375931" cy="5414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Rosy’s</a:t>
            </a:r>
            <a:r>
              <a:rPr lang="en-US" dirty="0" smtClean="0">
                <a:latin typeface="Arial Rounded MT Bold" panose="020F0704030504030204" pitchFamily="34" charset="0"/>
              </a:rPr>
              <a:t> dress                      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her</a:t>
            </a:r>
            <a:r>
              <a:rPr lang="en-US" dirty="0" smtClean="0">
                <a:latin typeface="Arial Rounded MT Bold" panose="020F0704030504030204" pitchFamily="34" charset="0"/>
              </a:rPr>
              <a:t> dress</a:t>
            </a:r>
          </a:p>
          <a:p>
            <a:r>
              <a:rPr lang="en-US" dirty="0" err="1" smtClean="0">
                <a:latin typeface="Arial Rounded MT Bold" panose="020F0704030504030204" pitchFamily="34" charset="0"/>
              </a:rPr>
              <a:t>Rosy’s</a:t>
            </a:r>
            <a:r>
              <a:rPr lang="en-US" dirty="0" smtClean="0">
                <a:latin typeface="Arial Rounded MT Bold" panose="020F0704030504030204" pitchFamily="34" charset="0"/>
              </a:rPr>
              <a:t> socks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Billy’s trousers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Dad’s shorts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Mum’s umbrella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Grandpa’s book</a:t>
            </a:r>
            <a:endParaRPr lang="uk-UA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265459" y="2124635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8265459" y="2528047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8461094" y="2931459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8461094" y="3334871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8718176" y="3729831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8913811" y="4079454"/>
            <a:ext cx="905435" cy="10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1" y="446088"/>
            <a:ext cx="1910641" cy="2519831"/>
          </a:xfrm>
        </p:spPr>
      </p:pic>
      <p:pic>
        <p:nvPicPr>
          <p:cNvPr id="13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56" y="911768"/>
            <a:ext cx="2042580" cy="3340133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0" y="2635624"/>
            <a:ext cx="2596730" cy="34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correct option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36" y="126517"/>
            <a:ext cx="4763964" cy="67314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- check (p.53, book)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faf2e.ouponlinepractice.com/lms/workbook?bookid=ff1</a:t>
            </a:r>
            <a:endParaRPr lang="en-US" dirty="0" smtClean="0"/>
          </a:p>
          <a:p>
            <a:r>
              <a:rPr lang="en-US" dirty="0" smtClean="0"/>
              <a:t>(online)</a:t>
            </a:r>
          </a:p>
          <a:p>
            <a:r>
              <a:rPr lang="en-US" dirty="0" smtClean="0"/>
              <a:t>HT: revise p. 52 (words+ </a:t>
            </a:r>
            <a:r>
              <a:rPr lang="en-US" smtClean="0"/>
              <a:t>write them!!!)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72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revision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271" y="1559859"/>
            <a:ext cx="8915400" cy="37776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www.youtube.com/watch?v=qhOTU8_1Af4</a:t>
            </a:r>
            <a:endParaRPr lang="en-US" dirty="0" smtClean="0"/>
          </a:p>
          <a:p>
            <a:r>
              <a:rPr lang="en-US" dirty="0" smtClean="0"/>
              <a:t>Ask about their favourite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8" y="2895600"/>
            <a:ext cx="5553635" cy="37024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760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Time!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6" y="446087"/>
            <a:ext cx="4043588" cy="60653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04" y="1978137"/>
            <a:ext cx="5255080" cy="35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6" y="446088"/>
            <a:ext cx="3754514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7" y="628651"/>
            <a:ext cx="3439991" cy="49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526029"/>
            <a:ext cx="3505199" cy="56042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7" y="1064192"/>
            <a:ext cx="2976563" cy="47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65" y="168502"/>
            <a:ext cx="4182883" cy="61779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40" y="2559557"/>
            <a:ext cx="5054729" cy="33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learn the words</a:t>
            </a:r>
          </a:p>
          <a:p>
            <a:r>
              <a:rPr lang="en-US" dirty="0" smtClean="0"/>
              <a:t>Say the </a:t>
            </a:r>
            <a:r>
              <a:rPr lang="en-US" dirty="0" err="1" smtClean="0"/>
              <a:t>colours</a:t>
            </a:r>
            <a:r>
              <a:rPr lang="en-US" dirty="0" smtClean="0"/>
              <a:t> of the pieces of clothes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18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8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This is a </a:t>
            </a:r>
            <a:r>
              <a:rPr lang="en-US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dress</a:t>
            </a:r>
            <a:endParaRPr lang="uk-UA" sz="8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905000"/>
            <a:ext cx="6653148" cy="4672191"/>
          </a:xfrm>
        </p:spPr>
      </p:pic>
    </p:spTree>
    <p:extLst>
      <p:ext uri="{BB962C8B-B14F-4D97-AF65-F5344CB8AC3E}">
        <p14:creationId xmlns:p14="http://schemas.microsoft.com/office/powerpoint/2010/main" val="343249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8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These are </a:t>
            </a:r>
            <a:r>
              <a:rPr lang="en-U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socks</a:t>
            </a:r>
            <a:endParaRPr lang="uk-UA" sz="8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3" y="1900517"/>
            <a:ext cx="6234757" cy="4736195"/>
          </a:xfrm>
        </p:spPr>
      </p:pic>
    </p:spTree>
    <p:extLst>
      <p:ext uri="{BB962C8B-B14F-4D97-AF65-F5344CB8AC3E}">
        <p14:creationId xmlns:p14="http://schemas.microsoft.com/office/powerpoint/2010/main" val="202268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8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This is a </a:t>
            </a:r>
            <a:r>
              <a:rPr lang="en-US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T-shirt</a:t>
            </a:r>
            <a:endParaRPr lang="uk-UA" sz="8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6" y="1972234"/>
            <a:ext cx="6547102" cy="4610459"/>
          </a:xfrm>
        </p:spPr>
      </p:pic>
    </p:spTree>
    <p:extLst>
      <p:ext uri="{BB962C8B-B14F-4D97-AF65-F5344CB8AC3E}">
        <p14:creationId xmlns:p14="http://schemas.microsoft.com/office/powerpoint/2010/main" val="203566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8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These are </a:t>
            </a:r>
            <a:r>
              <a:rPr lang="en-U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trousers</a:t>
            </a:r>
            <a:endParaRPr lang="uk-UA" sz="8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95" y="1846730"/>
            <a:ext cx="6729475" cy="4797508"/>
          </a:xfrm>
        </p:spPr>
      </p:pic>
    </p:spTree>
    <p:extLst>
      <p:ext uri="{BB962C8B-B14F-4D97-AF65-F5344CB8AC3E}">
        <p14:creationId xmlns:p14="http://schemas.microsoft.com/office/powerpoint/2010/main" val="74531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8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These are </a:t>
            </a:r>
            <a:r>
              <a:rPr lang="en-U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shorts</a:t>
            </a:r>
            <a:endParaRPr lang="uk-UA" sz="8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7" y="1865106"/>
            <a:ext cx="6417763" cy="4903247"/>
          </a:xfrm>
        </p:spPr>
      </p:pic>
    </p:spTree>
    <p:extLst>
      <p:ext uri="{BB962C8B-B14F-4D97-AF65-F5344CB8AC3E}">
        <p14:creationId xmlns:p14="http://schemas.microsoft.com/office/powerpoint/2010/main" val="326514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Book, p. 52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faf2e.ouponlinepractice.com/lms/book?bookid=ff1</a:t>
            </a:r>
            <a:endParaRPr lang="en-US" dirty="0" smtClean="0"/>
          </a:p>
          <a:p>
            <a:r>
              <a:rPr lang="en-US" dirty="0" smtClean="0"/>
              <a:t>(ex. 1,2)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faf2e.ouponlinepractice.com/bookdata/ff1/media/video/FAF1_Unit07.mp4</a:t>
            </a:r>
            <a:endParaRPr lang="en-US" dirty="0" smtClean="0"/>
          </a:p>
          <a:p>
            <a:r>
              <a:rPr lang="en-US" dirty="0" smtClean="0"/>
              <a:t>(ex.3)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16420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</TotalTime>
  <Words>167</Words>
  <Application>Microsoft Office PowerPoint</Application>
  <PresentationFormat>Широкоэкранный</PresentationFormat>
  <Paragraphs>59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Century Gothic</vt:lpstr>
      <vt:lpstr>Wingdings 3</vt:lpstr>
      <vt:lpstr>Легкий дым</vt:lpstr>
      <vt:lpstr>CLOTHES</vt:lpstr>
      <vt:lpstr>Colour revision</vt:lpstr>
      <vt:lpstr>New Vocabulary</vt:lpstr>
      <vt:lpstr>This is a dress</vt:lpstr>
      <vt:lpstr>These are socks</vt:lpstr>
      <vt:lpstr>This is a T-shirt</vt:lpstr>
      <vt:lpstr>These are trousers</vt:lpstr>
      <vt:lpstr>These are shorts</vt:lpstr>
      <vt:lpstr>Book, p. 52</vt:lpstr>
      <vt:lpstr>Workbook</vt:lpstr>
      <vt:lpstr>Lesson 2</vt:lpstr>
      <vt:lpstr>What’s this?</vt:lpstr>
      <vt:lpstr>Unscramble sentences</vt:lpstr>
      <vt:lpstr>Презентация PowerPoint</vt:lpstr>
      <vt:lpstr>Grammar point</vt:lpstr>
      <vt:lpstr>Grammar point</vt:lpstr>
      <vt:lpstr>Презентация PowerPoint</vt:lpstr>
      <vt:lpstr>Презентация PowerPoint</vt:lpstr>
      <vt:lpstr>Choose the correct option</vt:lpstr>
      <vt:lpstr>Skills Time!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Солодкі</dc:creator>
  <cp:lastModifiedBy>Солодкі</cp:lastModifiedBy>
  <cp:revision>12</cp:revision>
  <dcterms:created xsi:type="dcterms:W3CDTF">2022-04-12T13:34:26Z</dcterms:created>
  <dcterms:modified xsi:type="dcterms:W3CDTF">2022-04-28T12:12:16Z</dcterms:modified>
</cp:coreProperties>
</file>