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26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552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37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0516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4003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3193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140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38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634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298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520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15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851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461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29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54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C92B-A048-45D4-BDDD-23443F6429DB}" type="datetimeFigureOut">
              <a:rPr lang="uk-UA" smtClean="0"/>
              <a:t>11.01.2021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4CF7D0-A772-452A-BBE7-7D8336CDB6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193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_6cG913j6k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2biA1gczX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3645" y="462709"/>
            <a:ext cx="8915399" cy="954334"/>
          </a:xfrm>
        </p:spPr>
        <p:txBody>
          <a:bodyPr/>
          <a:lstStyle/>
          <a:p>
            <a:r>
              <a:rPr lang="en-US" dirty="0" smtClean="0"/>
              <a:t>Seasons  and Weather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3303" y="2564526"/>
            <a:ext cx="8915399" cy="1126283"/>
          </a:xfrm>
        </p:spPr>
        <p:txBody>
          <a:bodyPr/>
          <a:lstStyle/>
          <a:p>
            <a:r>
              <a:rPr lang="en-US" b="1" dirty="0">
                <a:hlinkClick r:id="rId2"/>
              </a:rPr>
              <a:t>https://www.youtube.com/watch?v=_</a:t>
            </a:r>
            <a:r>
              <a:rPr lang="en-US" b="1" dirty="0" smtClean="0">
                <a:hlinkClick r:id="rId2"/>
              </a:rPr>
              <a:t>6cG913j6kc</a:t>
            </a:r>
            <a:endParaRPr lang="en-US" b="1" dirty="0" smtClean="0"/>
          </a:p>
          <a:p>
            <a:endParaRPr lang="uk-UA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627" y="1642577"/>
            <a:ext cx="5131197" cy="51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1202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IS WET AND RAINY</a:t>
            </a:r>
            <a:endParaRPr lang="uk-UA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24" y="1671175"/>
            <a:ext cx="9926197" cy="5099363"/>
          </a:xfrm>
        </p:spPr>
      </p:pic>
    </p:spTree>
    <p:extLst>
      <p:ext uri="{BB962C8B-B14F-4D97-AF65-F5344CB8AC3E}">
        <p14:creationId xmlns:p14="http://schemas.microsoft.com/office/powerpoint/2010/main" val="1014047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IS FOGGY</a:t>
            </a:r>
            <a:endParaRPr lang="uk-UA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45" y="1652530"/>
            <a:ext cx="11235336" cy="4990026"/>
          </a:xfrm>
        </p:spPr>
      </p:pic>
    </p:spTree>
    <p:extLst>
      <p:ext uri="{BB962C8B-B14F-4D97-AF65-F5344CB8AC3E}">
        <p14:creationId xmlns:p14="http://schemas.microsoft.com/office/powerpoint/2010/main" val="2783690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IS MUDDY</a:t>
            </a:r>
            <a:endParaRPr lang="uk-UA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569" y="1581719"/>
            <a:ext cx="10675343" cy="4879673"/>
          </a:xfrm>
        </p:spPr>
      </p:pic>
    </p:spTree>
    <p:extLst>
      <p:ext uri="{BB962C8B-B14F-4D97-AF65-F5344CB8AC3E}">
        <p14:creationId xmlns:p14="http://schemas.microsoft.com/office/powerpoint/2010/main" val="943639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9875" y="425806"/>
            <a:ext cx="8911687" cy="128089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IS FROSTY AND SNOWY</a:t>
            </a:r>
            <a:endParaRPr lang="uk-UA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850" y="2170322"/>
            <a:ext cx="9397388" cy="4572537"/>
          </a:xfrm>
        </p:spPr>
      </p:pic>
    </p:spTree>
    <p:extLst>
      <p:ext uri="{BB962C8B-B14F-4D97-AF65-F5344CB8AC3E}">
        <p14:creationId xmlns:p14="http://schemas.microsoft.com/office/powerpoint/2010/main" val="21614231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IS…..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CLOUDY</a:t>
            </a:r>
          </a:p>
          <a:p>
            <a:r>
              <a:rPr lang="en-US" dirty="0" smtClean="0"/>
              <a:t>SUNNY</a:t>
            </a:r>
          </a:p>
          <a:p>
            <a:r>
              <a:rPr lang="en-US" dirty="0" smtClean="0"/>
              <a:t>RAINY</a:t>
            </a:r>
          </a:p>
          <a:p>
            <a:r>
              <a:rPr lang="en-US" dirty="0" smtClean="0"/>
              <a:t>COLD</a:t>
            </a:r>
          </a:p>
          <a:p>
            <a:r>
              <a:rPr lang="en-US" dirty="0" smtClean="0"/>
              <a:t>FROSTY</a:t>
            </a:r>
          </a:p>
          <a:p>
            <a:r>
              <a:rPr lang="en-US" dirty="0" smtClean="0"/>
              <a:t>SNOWY</a:t>
            </a:r>
          </a:p>
          <a:p>
            <a:r>
              <a:rPr lang="en-US" dirty="0" smtClean="0"/>
              <a:t>HOT AND WARM</a:t>
            </a:r>
          </a:p>
          <a:p>
            <a:r>
              <a:rPr lang="en-US" dirty="0" smtClean="0"/>
              <a:t>WINDY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44" y="176270"/>
            <a:ext cx="6681730" cy="668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241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www.youtube.com/watch?v=Z2biA1gczXs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750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40</Words>
  <Application>Microsoft Office PowerPoint</Application>
  <PresentationFormat>Широкоэкранный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Seasons  and Weather</vt:lpstr>
      <vt:lpstr>IT IS WET AND RAINY</vt:lpstr>
      <vt:lpstr>IT IS FOGGY</vt:lpstr>
      <vt:lpstr>IT IS MUDDY</vt:lpstr>
      <vt:lpstr>IT IS FROSTY AND SNOWY</vt:lpstr>
      <vt:lpstr>IT IS…..</vt:lpstr>
      <vt:lpstr>https://www.youtube.com/watch?v=Z2biA1gczXs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Seasons  and Weather</dc:title>
  <dc:creator>Учетная запись Майкрософт</dc:creator>
  <cp:lastModifiedBy>Учетная запись Майкрософт</cp:lastModifiedBy>
  <cp:revision>4</cp:revision>
  <dcterms:created xsi:type="dcterms:W3CDTF">2021-01-11T16:40:40Z</dcterms:created>
  <dcterms:modified xsi:type="dcterms:W3CDTF">2021-01-11T17:06:22Z</dcterms:modified>
</cp:coreProperties>
</file>