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AEF0D81-5DB9-4B12-93E9-3B36B4F28517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D97E-D8F7-466A-8505-FDB1005B5C42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23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0D81-5DB9-4B12-93E9-3B36B4F28517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D97E-D8F7-466A-8505-FDB1005B5C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027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0D81-5DB9-4B12-93E9-3B36B4F28517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D97E-D8F7-466A-8505-FDB1005B5C42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19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0D81-5DB9-4B12-93E9-3B36B4F28517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D97E-D8F7-466A-8505-FDB1005B5C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3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0D81-5DB9-4B12-93E9-3B36B4F28517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D97E-D8F7-466A-8505-FDB1005B5C42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87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0D81-5DB9-4B12-93E9-3B36B4F28517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D97E-D8F7-466A-8505-FDB1005B5C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750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0D81-5DB9-4B12-93E9-3B36B4F28517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D97E-D8F7-466A-8505-FDB1005B5C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07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0D81-5DB9-4B12-93E9-3B36B4F28517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D97E-D8F7-466A-8505-FDB1005B5C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481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0D81-5DB9-4B12-93E9-3B36B4F28517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D97E-D8F7-466A-8505-FDB1005B5C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160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0D81-5DB9-4B12-93E9-3B36B4F28517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D97E-D8F7-466A-8505-FDB1005B5C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778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0D81-5DB9-4B12-93E9-3B36B4F28517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D97E-D8F7-466A-8505-FDB1005B5C42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72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AEF0D81-5DB9-4B12-93E9-3B36B4F28517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694D97E-D8F7-466A-8505-FDB1005B5C42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40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WINTER</a:t>
            </a:r>
            <a:endParaRPr lang="uk-UA" sz="9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By Oksana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Solodka</a:t>
            </a:r>
            <a:endParaRPr lang="uk-UA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46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PROCEDURE OF THE LESSON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smtClean="0">
                <a:latin typeface="Arial Rounded MT Bold" panose="020F0704030504030204" pitchFamily="34" charset="0"/>
              </a:rPr>
              <a:t>1) </a:t>
            </a:r>
            <a:r>
              <a:rPr lang="en-US" sz="4000" dirty="0" err="1">
                <a:latin typeface="Arial Rounded MT Bold" panose="020F0704030504030204" pitchFamily="34" charset="0"/>
              </a:rPr>
              <a:t>Hometask</a:t>
            </a:r>
            <a:r>
              <a:rPr lang="en-US" sz="4000" dirty="0">
                <a:latin typeface="Arial Rounded MT Bold" panose="020F0704030504030204" pitchFamily="34" charset="0"/>
              </a:rPr>
              <a:t>-check (vocabulary and ex. 1, p. 100)</a:t>
            </a:r>
          </a:p>
          <a:p>
            <a:r>
              <a:rPr lang="en-US" sz="4000" dirty="0">
                <a:latin typeface="Arial Rounded MT Bold" panose="020F0704030504030204" pitchFamily="34" charset="0"/>
              </a:rPr>
              <a:t>2) Reading and Speaking (ex. 2, 3, p. 101)</a:t>
            </a:r>
          </a:p>
          <a:p>
            <a:r>
              <a:rPr lang="en-US" sz="4000" dirty="0">
                <a:latin typeface="Arial Rounded MT Bold" panose="020F0704030504030204" pitchFamily="34" charset="0"/>
              </a:rPr>
              <a:t>3) Introduction of the New Vocabulary (ex. 1,p. 103)</a:t>
            </a:r>
          </a:p>
          <a:p>
            <a:r>
              <a:rPr lang="en-US" sz="4000" dirty="0">
                <a:latin typeface="Arial Rounded MT Bold" panose="020F0704030504030204" pitchFamily="34" charset="0"/>
              </a:rPr>
              <a:t>4) </a:t>
            </a:r>
            <a:r>
              <a:rPr lang="en-US" sz="4000" dirty="0" err="1">
                <a:latin typeface="Arial Rounded MT Bold" panose="020F0704030504030204" pitchFamily="34" charset="0"/>
              </a:rPr>
              <a:t>Hometask</a:t>
            </a:r>
            <a:r>
              <a:rPr lang="en-US" sz="4000" dirty="0">
                <a:latin typeface="Arial Rounded MT Bold" panose="020F0704030504030204" pitchFamily="34" charset="0"/>
              </a:rPr>
              <a:t> (ex.1, 2, p. 103-104</a:t>
            </a:r>
            <a:r>
              <a:rPr lang="en-US" sz="4000" dirty="0" smtClean="0">
                <a:latin typeface="Arial Rounded MT Bold" panose="020F0704030504030204" pitchFamily="34" charset="0"/>
              </a:rPr>
              <a:t>)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16840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In WINTER we can…SKATE</a:t>
            </a:r>
            <a:endParaRPr lang="uk-UA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183450"/>
            <a:ext cx="6735260" cy="4495786"/>
          </a:xfrm>
        </p:spPr>
      </p:pic>
    </p:spTree>
    <p:extLst>
      <p:ext uri="{BB962C8B-B14F-4D97-AF65-F5344CB8AC3E}">
        <p14:creationId xmlns:p14="http://schemas.microsoft.com/office/powerpoint/2010/main" val="265654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In WINTER we </a:t>
            </a:r>
            <a:r>
              <a:rPr lang="en-US" sz="8800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can… SKI</a:t>
            </a:r>
            <a:endParaRPr lang="uk-UA" sz="8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76" y="2286000"/>
            <a:ext cx="7956133" cy="4475325"/>
          </a:xfrm>
        </p:spPr>
      </p:pic>
    </p:spTree>
    <p:extLst>
      <p:ext uri="{BB962C8B-B14F-4D97-AF65-F5344CB8AC3E}">
        <p14:creationId xmlns:p14="http://schemas.microsoft.com/office/powerpoint/2010/main" val="410959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216" y="773224"/>
            <a:ext cx="9720072" cy="1499616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In WINTER we </a:t>
            </a:r>
            <a:r>
              <a:rPr lang="en-US" sz="8000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can…MAKE A SNOWMAN</a:t>
            </a:r>
            <a:endParaRPr lang="uk-UA" sz="8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73" y="2882843"/>
            <a:ext cx="8736377" cy="3851243"/>
          </a:xfrm>
        </p:spPr>
      </p:pic>
    </p:spTree>
    <p:extLst>
      <p:ext uri="{BB962C8B-B14F-4D97-AF65-F5344CB8AC3E}">
        <p14:creationId xmlns:p14="http://schemas.microsoft.com/office/powerpoint/2010/main" val="392986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In WINTER we </a:t>
            </a: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can…SLEDGE</a:t>
            </a:r>
            <a:endParaRPr lang="uk-UA" sz="7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420" y="2286000"/>
            <a:ext cx="8287297" cy="4022725"/>
          </a:xfrm>
        </p:spPr>
      </p:pic>
    </p:spTree>
    <p:extLst>
      <p:ext uri="{BB962C8B-B14F-4D97-AF65-F5344CB8AC3E}">
        <p14:creationId xmlns:p14="http://schemas.microsoft.com/office/powerpoint/2010/main" val="23174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40" y="918502"/>
            <a:ext cx="9720072" cy="1499616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In WINTER we </a:t>
            </a:r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can…PLAY SNOWBALLS</a:t>
            </a:r>
            <a:endParaRPr lang="uk-UA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215" y="1927959"/>
            <a:ext cx="6024785" cy="4827491"/>
          </a:xfrm>
        </p:spPr>
      </p:pic>
    </p:spTree>
    <p:extLst>
      <p:ext uri="{BB962C8B-B14F-4D97-AF65-F5344CB8AC3E}">
        <p14:creationId xmlns:p14="http://schemas.microsoft.com/office/powerpoint/2010/main" val="44798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A SNOWFLAKE</a:t>
            </a:r>
            <a:endParaRPr lang="uk-UA" sz="8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49" y="1939977"/>
            <a:ext cx="6922092" cy="4606338"/>
          </a:xfrm>
        </p:spPr>
      </p:pic>
    </p:spTree>
    <p:extLst>
      <p:ext uri="{BB962C8B-B14F-4D97-AF65-F5344CB8AC3E}">
        <p14:creationId xmlns:p14="http://schemas.microsoft.com/office/powerpoint/2010/main" val="428741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</TotalTime>
  <Words>91</Words>
  <Application>Microsoft Office PowerPoint</Application>
  <PresentationFormat>Широкоэкранный</PresentationFormat>
  <Paragraphs>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 Rounded MT Bold</vt:lpstr>
      <vt:lpstr>Calibri</vt:lpstr>
      <vt:lpstr>Tw Cen MT</vt:lpstr>
      <vt:lpstr>Tw Cen MT Condensed</vt:lpstr>
      <vt:lpstr>Wingdings 3</vt:lpstr>
      <vt:lpstr>Интеграл</vt:lpstr>
      <vt:lpstr>WINTER</vt:lpstr>
      <vt:lpstr>PROCEDURE OF THE LESSON</vt:lpstr>
      <vt:lpstr>In WINTER we can…SKATE</vt:lpstr>
      <vt:lpstr>In WINTER we can… SKI</vt:lpstr>
      <vt:lpstr>In WINTER we can…MAKE A SNOWMAN</vt:lpstr>
      <vt:lpstr>In WINTER we can…SLEDGE</vt:lpstr>
      <vt:lpstr>In WINTER we can…PLAY SNOWBALLS</vt:lpstr>
      <vt:lpstr>A SNOWFLAKE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</dc:title>
  <dc:creator>Учетная запись Майкрософт</dc:creator>
  <cp:lastModifiedBy>Солодкі</cp:lastModifiedBy>
  <cp:revision>4</cp:revision>
  <dcterms:created xsi:type="dcterms:W3CDTF">2021-01-19T10:20:26Z</dcterms:created>
  <dcterms:modified xsi:type="dcterms:W3CDTF">2022-11-14T09:33:06Z</dcterms:modified>
</cp:coreProperties>
</file>