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Jobs_and_occupations/Jobs_Test_2_di78506un" TargetMode="External"/><Relationship Id="rId2" Type="http://schemas.openxmlformats.org/officeDocument/2006/relationships/hyperlink" Target="https://www.liveworksheets.com/worksheets/en/English_as_a_Second_Language_(ESL)/Jobs_and_occupations/Jobs_and_occupations_-_drag_and_drop_yl20816y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Present_continuous/Present_Continuous_Tense_lk516982mo" TargetMode="External"/><Relationship Id="rId2" Type="http://schemas.openxmlformats.org/officeDocument/2006/relationships/hyperlink" Target="https://www.liveworksheets.com/worksheets/en/English_as_a_Second_Language_(ESL)/Present_continuous/Present_Continuous_jy864773y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fif"/><Relationship Id="rId5" Type="http://schemas.openxmlformats.org/officeDocument/2006/relationships/image" Target="../media/image4.jpg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Arial Rounded MT Bold" panose="020F0704030504030204" pitchFamily="34" charset="0"/>
              </a:rPr>
              <a:t>jobs</a:t>
            </a:r>
            <a:endParaRPr lang="uk-UA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Present Continuous</a:t>
            </a:r>
            <a:endParaRPr lang="uk-UA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129" y="179463"/>
            <a:ext cx="9626232" cy="444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1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1341690"/>
            <a:ext cx="9720072" cy="743141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hlinkClick r:id="rId2"/>
              </a:rPr>
              <a:t>https://www.liveworksheets.com/worksheets/en/English_as_a_Second_Language_(ESL)/Jobs_and_occupations/Jobs_and_occupations_-_</a:t>
            </a:r>
            <a:r>
              <a:rPr lang="en-US" sz="4000" dirty="0" smtClean="0">
                <a:hlinkClick r:id="rId2"/>
              </a:rPr>
              <a:t>drag_and_drop_yl20816yv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619286"/>
            <a:ext cx="9720073" cy="402336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4000" dirty="0" smtClean="0">
                <a:hlinkClick r:id="rId3"/>
              </a:rPr>
              <a:t>https</a:t>
            </a:r>
            <a:r>
              <a:rPr lang="en-US" sz="4000" dirty="0">
                <a:hlinkClick r:id="rId3"/>
              </a:rPr>
              <a:t>://www.liveworksheets.com/worksheets/en/English_as_a_Second_Language_(ESL)/</a:t>
            </a:r>
            <a:r>
              <a:rPr lang="en-US" sz="4000" dirty="0" smtClean="0">
                <a:hlinkClick r:id="rId3"/>
              </a:rPr>
              <a:t>Jobs_and_occupations/Jobs_Test_2_di78506un</a:t>
            </a:r>
            <a:endParaRPr lang="en-US" sz="40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dirty="0" smtClean="0"/>
              <a:t>Book, p. 91 (ex. 3, 4)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953522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PRESENT CONTINUOUS</a:t>
            </a:r>
            <a:endParaRPr lang="uk-UA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3666146"/>
            <a:ext cx="9720073" cy="264321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P. 95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hlinkClick r:id="rId2"/>
              </a:rPr>
              <a:t>https://www.liveworksheets.com/worksheets/en/English_as_a_Second_Language_(ESL)/</a:t>
            </a:r>
            <a:r>
              <a:rPr lang="en-US" dirty="0" smtClean="0">
                <a:hlinkClick r:id="rId2"/>
              </a:rPr>
              <a:t>Present_continuous/Present_Continuous_jy864773yg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hlinkClick r:id="rId3"/>
              </a:rPr>
              <a:t>https://www.liveworksheets.com/worksheets/en/English_as_a_Second_Language_(ESL)/</a:t>
            </a:r>
            <a:r>
              <a:rPr lang="en-US" dirty="0" smtClean="0">
                <a:hlinkClick r:id="rId3"/>
              </a:rPr>
              <a:t>Present_continuous/Present_Continuous_Tense_lk516982mo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Hometask</a:t>
            </a:r>
            <a:r>
              <a:rPr lang="en-US" dirty="0" smtClean="0"/>
              <a:t>: ex. 1, p. 96 (find and underline Present Continuous)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1803807"/>
            <a:ext cx="2619375" cy="17430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931" y="1875044"/>
            <a:ext cx="2952750" cy="15525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600" y="1779795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090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</TotalTime>
  <Words>67</Words>
  <Application>Microsoft Office PowerPoint</Application>
  <PresentationFormat>Широкоэкранный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Arial Rounded MT Bold</vt:lpstr>
      <vt:lpstr>Calibri</vt:lpstr>
      <vt:lpstr>Courier New</vt:lpstr>
      <vt:lpstr>Tw Cen MT</vt:lpstr>
      <vt:lpstr>Tw Cen MT Condensed</vt:lpstr>
      <vt:lpstr>Wingdings</vt:lpstr>
      <vt:lpstr>Wingdings 3</vt:lpstr>
      <vt:lpstr>Интеграл</vt:lpstr>
      <vt:lpstr>jobs</vt:lpstr>
      <vt:lpstr>https://www.liveworksheets.com/worksheets/en/English_as_a_Second_Language_(ESL)/Jobs_and_occupations/Jobs_and_occupations_-_drag_and_drop_yl20816yv </vt:lpstr>
      <vt:lpstr>PRESENT CONTINUOUS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jobs</dc:title>
  <dc:creator>Учетная запись Майкрософт</dc:creator>
  <cp:lastModifiedBy>Учетная запись Майкрософт</cp:lastModifiedBy>
  <cp:revision>2</cp:revision>
  <dcterms:created xsi:type="dcterms:W3CDTF">2021-01-14T15:54:01Z</dcterms:created>
  <dcterms:modified xsi:type="dcterms:W3CDTF">2021-01-14T16:13:32Z</dcterms:modified>
</cp:coreProperties>
</file>