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26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312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984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281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4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22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86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360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60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95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967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A1BC7A6-F3AE-4B41-BBAE-A93F9A06A786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C908F3-9914-4BBE-BCB4-4DF5CFB52B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49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ADVERBS OF FREQUENCY</a:t>
            </a:r>
            <a:endParaRPr lang="uk-UA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OKSANA SOLODKA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263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152" y="120349"/>
            <a:ext cx="9716655" cy="6412994"/>
          </a:xfrm>
        </p:spPr>
      </p:pic>
    </p:spTree>
    <p:extLst>
      <p:ext uri="{BB962C8B-B14F-4D97-AF65-F5344CB8AC3E}">
        <p14:creationId xmlns:p14="http://schemas.microsoft.com/office/powerpoint/2010/main" val="375927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endParaRPr lang="uk-UA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10327"/>
            <a:ext cx="5155738" cy="405876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 always do my homework.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always play football after school.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My mum always cooks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borshch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on Sundays.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Peter always arrives at school at 9.00.</a:t>
            </a:r>
          </a:p>
          <a:p>
            <a:endParaRPr lang="uk-UA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627" y="2661659"/>
            <a:ext cx="4914171" cy="265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91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endParaRPr lang="uk-UA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16726"/>
            <a:ext cx="4185920" cy="371301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i="1" dirty="0" smtClean="0"/>
              <a:t>We usually go to school 5 days a week.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i="1" dirty="0" smtClean="0"/>
              <a:t>I usually go to bed at 10.00 pm.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i="1" dirty="0" smtClean="0"/>
              <a:t>Tom usually has breakfast at 8.00</a:t>
            </a:r>
            <a:endParaRPr lang="uk-UA" sz="36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143" y="2458459"/>
            <a:ext cx="6416620" cy="347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7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endParaRPr lang="uk-UA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74982"/>
            <a:ext cx="3918065" cy="29094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i="1" dirty="0" smtClean="0"/>
              <a:t> I often leave school at 15.00.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i="1" dirty="0" smtClean="0"/>
              <a:t>British people often drink tea with milk.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524" y="1874981"/>
            <a:ext cx="5462742" cy="317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8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52072"/>
            <a:ext cx="4259811" cy="371702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sometimes have dinner at the restaurant.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 sometimes wake up at 6.00 am.</a:t>
            </a:r>
            <a:endParaRPr lang="uk-UA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36" y="1867457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75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HARDLY EVER</a:t>
            </a:r>
            <a:endParaRPr lang="uk-UA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33600"/>
            <a:ext cx="4841702" cy="373549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I hardly ever go to bed at midnight.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hardly ever play tennis after lessons.</a:t>
            </a:r>
            <a:endParaRPr lang="uk-UA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899" y="2133600"/>
            <a:ext cx="585787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22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activities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Ex. 1-4, p. 22 (classwork)</a:t>
            </a:r>
          </a:p>
          <a:p>
            <a:r>
              <a:rPr lang="en-US" dirty="0" smtClean="0"/>
              <a:t>Ex. 4- 6, p. 126 </a:t>
            </a:r>
            <a:r>
              <a:rPr lang="en-US" smtClean="0"/>
              <a:t>(homework)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092388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</TotalTime>
  <Words>139</Words>
  <Application>Microsoft Office PowerPoint</Application>
  <PresentationFormat>Широкоэкранный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Ретро</vt:lpstr>
      <vt:lpstr>ADVERBS OF FREQUENCY</vt:lpstr>
      <vt:lpstr>Презентация PowerPoint</vt:lpstr>
      <vt:lpstr>ALWAYS </vt:lpstr>
      <vt:lpstr>USUALLY</vt:lpstr>
      <vt:lpstr>OFTEN</vt:lpstr>
      <vt:lpstr>SOMETIMES </vt:lpstr>
      <vt:lpstr>HARDLY EVER</vt:lpstr>
      <vt:lpstr>Book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 OF FREQUENCY</dc:title>
  <dc:creator>Солодкі</dc:creator>
  <cp:lastModifiedBy>Солодкі</cp:lastModifiedBy>
  <cp:revision>5</cp:revision>
  <dcterms:created xsi:type="dcterms:W3CDTF">2022-01-31T08:00:59Z</dcterms:created>
  <dcterms:modified xsi:type="dcterms:W3CDTF">2022-01-31T09:07:38Z</dcterms:modified>
</cp:coreProperties>
</file>