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46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5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04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1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5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6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84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02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1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0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5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5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F788FF-6A96-4EE9-808F-A42F5CC14442}" type="datetimeFigureOut">
              <a:rPr lang="uk-UA" smtClean="0"/>
              <a:t>12.01.2021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788B11-B639-47EA-8B96-E41F758C4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3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3wdM1Rx0Hd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y6sLTFKH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FAMILY.</a:t>
            </a:r>
            <a:endParaRPr lang="uk-UA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JOBS</a:t>
            </a:r>
            <a:endParaRPr lang="uk-UA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Family vocabulary</a:t>
            </a:r>
            <a:endParaRPr lang="uk-UA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www.youtube.com/watch?v=3wdM1Rx0HdI</a:t>
            </a:r>
            <a:endParaRPr lang="en-US" dirty="0" smtClean="0"/>
          </a:p>
          <a:p>
            <a:r>
              <a:rPr lang="en-US" dirty="0" smtClean="0"/>
              <a:t>Watch the video and write in Chat all words you remember (in 1 minute)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hometask</a:t>
            </a:r>
            <a:r>
              <a:rPr lang="en-US" dirty="0" smtClean="0"/>
              <a:t> : ex. 2, p. 89 (orally)</a:t>
            </a:r>
          </a:p>
          <a:p>
            <a:r>
              <a:rPr lang="en-US" dirty="0" smtClean="0"/>
              <a:t>Ex. 4, p. 89 (orally)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92" y="3490086"/>
            <a:ext cx="4922378" cy="2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JOBS</a:t>
            </a:r>
            <a:endParaRPr lang="uk-UA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What jobs can you name in English?</a:t>
            </a:r>
          </a:p>
          <a:p>
            <a:r>
              <a:rPr lang="en-US" sz="4000" dirty="0">
                <a:latin typeface="Arial Rounded MT Bold" panose="020F0704030504030204" pitchFamily="34" charset="0"/>
                <a:hlinkClick r:id="rId2"/>
              </a:rPr>
              <a:t>https://</a:t>
            </a:r>
            <a:r>
              <a:rPr lang="en-US" sz="4000" dirty="0" smtClean="0">
                <a:latin typeface="Arial Rounded MT Bold" panose="020F0704030504030204" pitchFamily="34" charset="0"/>
                <a:hlinkClick r:id="rId2"/>
              </a:rPr>
              <a:t>www.youtube.com/watch?v=cyy6sLTFKHc</a:t>
            </a:r>
            <a:endParaRPr lang="en-US" sz="4000" dirty="0" smtClean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(watch and do the task after watching)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82052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66572"/>
            <a:ext cx="9601196" cy="52092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doctor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teacher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fireman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vet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nurse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police officer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 postman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32" y="666572"/>
            <a:ext cx="1858710" cy="1239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45" y="2444097"/>
            <a:ext cx="1357466" cy="1812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90" y="1045030"/>
            <a:ext cx="2289011" cy="1203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5417" flipV="1">
            <a:off x="6420243" y="2587605"/>
            <a:ext cx="2379477" cy="1753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53" y="4257029"/>
            <a:ext cx="2400038" cy="1714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07" y="959453"/>
            <a:ext cx="1885950" cy="2428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01" y="4543154"/>
            <a:ext cx="2314824" cy="15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31295"/>
            <a:ext cx="9601196" cy="3318936"/>
          </a:xfrm>
        </p:spPr>
        <p:txBody>
          <a:bodyPr/>
          <a:lstStyle/>
          <a:p>
            <a:r>
              <a:rPr lang="en-US" dirty="0" smtClean="0"/>
              <a:t>Learn the words by heart!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064877"/>
            <a:ext cx="6396528" cy="40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90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Garamond</vt:lpstr>
      <vt:lpstr>Wingdings</vt:lpstr>
      <vt:lpstr>Натуральные материалы</vt:lpstr>
      <vt:lpstr>FAMILY.</vt:lpstr>
      <vt:lpstr>Family vocabulary</vt:lpstr>
      <vt:lpstr>JOBS</vt:lpstr>
      <vt:lpstr>Презентация PowerPoint</vt:lpstr>
      <vt:lpstr>Hometask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FAMILY.</dc:title>
  <dc:creator>Учетная запись Майкрософт</dc:creator>
  <cp:lastModifiedBy>Учетная запись Майкрософт</cp:lastModifiedBy>
  <cp:revision>3</cp:revision>
  <dcterms:created xsi:type="dcterms:W3CDTF">2021-01-12T17:32:47Z</dcterms:created>
  <dcterms:modified xsi:type="dcterms:W3CDTF">2021-01-12T18:00:51Z</dcterms:modified>
</cp:coreProperties>
</file>