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21625-201D-4FC5-BFC0-2D32989C13CB}" type="datetimeFigureOut">
              <a:rPr lang="uk-UA" smtClean="0"/>
              <a:t>11.04.2021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00F87-7506-4769-B6D2-A7B98C39D6C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11191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21625-201D-4FC5-BFC0-2D32989C13CB}" type="datetimeFigureOut">
              <a:rPr lang="uk-UA" smtClean="0"/>
              <a:t>11.04.2021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00F87-7506-4769-B6D2-A7B98C39D6C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48498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21625-201D-4FC5-BFC0-2D32989C13CB}" type="datetimeFigureOut">
              <a:rPr lang="uk-UA" smtClean="0"/>
              <a:t>11.04.2021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00F87-7506-4769-B6D2-A7B98C39D6C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02476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21625-201D-4FC5-BFC0-2D32989C13CB}" type="datetimeFigureOut">
              <a:rPr lang="uk-UA" smtClean="0"/>
              <a:t>11.04.2021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00F87-7506-4769-B6D2-A7B98C39D6C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285610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21625-201D-4FC5-BFC0-2D32989C13CB}" type="datetimeFigureOut">
              <a:rPr lang="uk-UA" smtClean="0"/>
              <a:t>11.04.2021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00F87-7506-4769-B6D2-A7B98C39D6C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038589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21625-201D-4FC5-BFC0-2D32989C13CB}" type="datetimeFigureOut">
              <a:rPr lang="uk-UA" smtClean="0"/>
              <a:t>11.04.2021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00F87-7506-4769-B6D2-A7B98C39D6C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811164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21625-201D-4FC5-BFC0-2D32989C13CB}" type="datetimeFigureOut">
              <a:rPr lang="uk-UA" smtClean="0"/>
              <a:t>11.04.2021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00F87-7506-4769-B6D2-A7B98C39D6C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58152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21625-201D-4FC5-BFC0-2D32989C13CB}" type="datetimeFigureOut">
              <a:rPr lang="uk-UA" smtClean="0"/>
              <a:t>11.04.2021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00F87-7506-4769-B6D2-A7B98C39D6C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23816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21625-201D-4FC5-BFC0-2D32989C13CB}" type="datetimeFigureOut">
              <a:rPr lang="uk-UA" smtClean="0"/>
              <a:t>11.04.2021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00F87-7506-4769-B6D2-A7B98C39D6C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69990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21625-201D-4FC5-BFC0-2D32989C13CB}" type="datetimeFigureOut">
              <a:rPr lang="uk-UA" smtClean="0"/>
              <a:t>11.04.2021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00F87-7506-4769-B6D2-A7B98C39D6C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83589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21625-201D-4FC5-BFC0-2D32989C13CB}" type="datetimeFigureOut">
              <a:rPr lang="uk-UA" smtClean="0"/>
              <a:t>11.04.2021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00F87-7506-4769-B6D2-A7B98C39D6C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36675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21625-201D-4FC5-BFC0-2D32989C13CB}" type="datetimeFigureOut">
              <a:rPr lang="uk-UA" smtClean="0"/>
              <a:t>11.04.2021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00F87-7506-4769-B6D2-A7B98C39D6C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82284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21625-201D-4FC5-BFC0-2D32989C13CB}" type="datetimeFigureOut">
              <a:rPr lang="uk-UA" smtClean="0"/>
              <a:t>11.04.2021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00F87-7506-4769-B6D2-A7B98C39D6C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49877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21625-201D-4FC5-BFC0-2D32989C13CB}" type="datetimeFigureOut">
              <a:rPr lang="uk-UA" smtClean="0"/>
              <a:t>11.04.2021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00F87-7506-4769-B6D2-A7B98C39D6C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92920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21625-201D-4FC5-BFC0-2D32989C13CB}" type="datetimeFigureOut">
              <a:rPr lang="uk-UA" smtClean="0"/>
              <a:t>11.04.2021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00F87-7506-4769-B6D2-A7B98C39D6C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28071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21625-201D-4FC5-BFC0-2D32989C13CB}" type="datetimeFigureOut">
              <a:rPr lang="uk-UA" smtClean="0"/>
              <a:t>11.04.2021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00F87-7506-4769-B6D2-A7B98C39D6C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442247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EB221625-201D-4FC5-BFC0-2D32989C13CB}" type="datetimeFigureOut">
              <a:rPr lang="uk-UA" smtClean="0"/>
              <a:t>11.04.2021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58D00F87-7506-4769-B6D2-A7B98C39D6C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56714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EB221625-201D-4FC5-BFC0-2D32989C13CB}" type="datetimeFigureOut">
              <a:rPr lang="uk-UA" smtClean="0"/>
              <a:t>11.04.2021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58D00F87-7506-4769-B6D2-A7B98C39D6C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2051274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hyperlink" Target="https://www.liveworksheets.com/worksheets/en/English_as_a_Second_Language_(ESL)/Reading_comprehension/The_UK_-_reading_hy1208894uc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ncqDJW4EhmE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f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0836" y="300536"/>
            <a:ext cx="7206920" cy="3038409"/>
          </a:xfrm>
        </p:spPr>
        <p:txBody>
          <a:bodyPr>
            <a:normAutofit/>
          </a:bodyPr>
          <a:lstStyle/>
          <a:p>
            <a:r>
              <a:rPr lang="en-US" sz="7200" b="1" dirty="0" smtClean="0">
                <a:latin typeface="Arial Rounded MT Bold" panose="020F0704030504030204" pitchFamily="34" charset="0"/>
              </a:rPr>
              <a:t>WELCOME TO BRITAIN</a:t>
            </a:r>
            <a:endParaRPr lang="uk-UA" sz="72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7756" y="300537"/>
            <a:ext cx="4840185" cy="630287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782" y="3451976"/>
            <a:ext cx="5765800" cy="3243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804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hlinkClick r:id="rId2"/>
              </a:rPr>
              <a:t>https://www.liveworksheets.com/worksheets/en/English_as_a_Second_Language_(ESL)/Reading_comprehension/The_UK_-_</a:t>
            </a:r>
            <a:r>
              <a:rPr lang="en-US" dirty="0" smtClean="0">
                <a:hlinkClick r:id="rId2"/>
              </a:rPr>
              <a:t>reading_hy1208894uc</a:t>
            </a:r>
            <a:r>
              <a:rPr lang="en-US" dirty="0" smtClean="0"/>
              <a:t/>
            </a:r>
            <a:br>
              <a:rPr lang="en-US" dirty="0" smtClean="0"/>
            </a:br>
            <a:endParaRPr lang="uk-UA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17" y="2225963"/>
            <a:ext cx="9921471" cy="4211781"/>
          </a:xfrm>
        </p:spPr>
      </p:pic>
    </p:spTree>
    <p:extLst>
      <p:ext uri="{BB962C8B-B14F-4D97-AF65-F5344CB8AC3E}">
        <p14:creationId xmlns:p14="http://schemas.microsoft.com/office/powerpoint/2010/main" val="1767909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www.youtube.com/watch?v=ncqDJW4EhmE</a:t>
            </a:r>
            <a:r>
              <a:rPr lang="en-US" dirty="0" smtClean="0"/>
              <a:t/>
            </a:r>
            <a:br>
              <a:rPr lang="en-US" dirty="0" smtClean="0"/>
            </a:b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10300" b="1" u="sng" dirty="0" smtClean="0"/>
              <a:t>The UK- </a:t>
            </a:r>
            <a:r>
              <a:rPr lang="en-US" sz="8600" dirty="0" smtClean="0"/>
              <a:t>the united kingdom of great Britain and northern </a:t>
            </a:r>
            <a:r>
              <a:rPr lang="en-US" sz="8600" dirty="0" err="1" smtClean="0"/>
              <a:t>ireland</a:t>
            </a:r>
            <a:endParaRPr lang="uk-UA" sz="8600" dirty="0"/>
          </a:p>
        </p:txBody>
      </p:sp>
    </p:spTree>
    <p:extLst>
      <p:ext uri="{BB962C8B-B14F-4D97-AF65-F5344CB8AC3E}">
        <p14:creationId xmlns:p14="http://schemas.microsoft.com/office/powerpoint/2010/main" val="11145720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26140" y="64655"/>
            <a:ext cx="9905998" cy="1905000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uk</a:t>
            </a:r>
            <a:r>
              <a:rPr lang="en-US" dirty="0" smtClean="0"/>
              <a:t> consists of 4 parts!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81631" y="1293091"/>
            <a:ext cx="5296332" cy="2161309"/>
          </a:xfrm>
        </p:spPr>
        <p:txBody>
          <a:bodyPr>
            <a:normAutofit/>
          </a:bodyPr>
          <a:lstStyle/>
          <a:p>
            <a:r>
              <a:rPr lang="en-US" sz="9600" b="1" dirty="0" err="1" smtClean="0"/>
              <a:t>england</a:t>
            </a:r>
            <a:endParaRPr lang="uk-UA" sz="96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231" y="1384680"/>
            <a:ext cx="4981577" cy="54733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1631" y="3054869"/>
            <a:ext cx="3879196" cy="3664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518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674254"/>
            <a:ext cx="4326514" cy="1840345"/>
          </a:xfrm>
        </p:spPr>
        <p:txBody>
          <a:bodyPr>
            <a:normAutofit fontScale="90000"/>
          </a:bodyPr>
          <a:lstStyle/>
          <a:p>
            <a:r>
              <a:rPr lang="en-US" sz="6600" b="1" dirty="0" err="1" smtClean="0"/>
              <a:t>scotland</a:t>
            </a:r>
            <a:endParaRPr lang="uk-UA" sz="66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1526" y="323272"/>
            <a:ext cx="5689023" cy="653472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7569" y="2025504"/>
            <a:ext cx="3762158" cy="4666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72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/>
              <a:t>wales</a:t>
            </a:r>
            <a:endParaRPr lang="uk-UA" sz="6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413" y="4294909"/>
            <a:ext cx="3375169" cy="1496291"/>
          </a:xfrm>
        </p:spPr>
        <p:txBody>
          <a:bodyPr>
            <a:normAutofit lnSpcReduction="10000"/>
          </a:bodyPr>
          <a:lstStyle/>
          <a:p>
            <a:r>
              <a:rPr lang="en-US" sz="4800" b="1" dirty="0" smtClean="0"/>
              <a:t>Northern </a:t>
            </a:r>
            <a:r>
              <a:rPr lang="en-US" sz="4800" b="1" dirty="0" err="1" smtClean="0"/>
              <a:t>ireland</a:t>
            </a:r>
            <a:endParaRPr lang="uk-UA" sz="48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2800" y="156626"/>
            <a:ext cx="3345681" cy="409441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945" y="3833091"/>
            <a:ext cx="4008832" cy="29522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0949" y="4330423"/>
            <a:ext cx="2826062" cy="221892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6330" y="343096"/>
            <a:ext cx="2556163" cy="3408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053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/>
              <a:t>London is the capital of the </a:t>
            </a:r>
            <a:r>
              <a:rPr lang="en-US" sz="4400" b="1" dirty="0" err="1" smtClean="0"/>
              <a:t>uk</a:t>
            </a:r>
            <a:endParaRPr lang="uk-UA" sz="44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483" y="2179782"/>
            <a:ext cx="10693881" cy="4461163"/>
          </a:xfrm>
        </p:spPr>
      </p:pic>
    </p:spTree>
    <p:extLst>
      <p:ext uri="{BB962C8B-B14F-4D97-AF65-F5344CB8AC3E}">
        <p14:creationId xmlns:p14="http://schemas.microsoft.com/office/powerpoint/2010/main" val="2723467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British flag – union jack</a:t>
            </a:r>
            <a:endParaRPr lang="uk-UA" sz="48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649" y="2112818"/>
            <a:ext cx="5840763" cy="31242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7596" y="2514600"/>
            <a:ext cx="5186579" cy="4031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269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British money – pounds and pence</a:t>
            </a:r>
            <a:endParaRPr lang="uk-UA" sz="48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9213" y="1669436"/>
            <a:ext cx="5612678" cy="420950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870" y="3215618"/>
            <a:ext cx="4063712" cy="3167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742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b="1" dirty="0" smtClean="0"/>
              <a:t>The head of the state is the queen, today it’s queen Elisabeth ii.</a:t>
            </a:r>
            <a:endParaRPr lang="uk-UA" sz="44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1345" y="1244599"/>
            <a:ext cx="3491345" cy="425103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654" y="1971891"/>
            <a:ext cx="3860801" cy="459978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10" y="3470275"/>
            <a:ext cx="4202544" cy="2431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244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етка">
  <a:themeElements>
    <a:clrScheme name="Сетка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Сетка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етка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TM03457485[[fn=Сетка]]</Template>
  <TotalTime>35</TotalTime>
  <Words>71</Words>
  <Application>Microsoft Office PowerPoint</Application>
  <PresentationFormat>Широкоэкранный</PresentationFormat>
  <Paragraphs>13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Arial Rounded MT Bold</vt:lpstr>
      <vt:lpstr>Century Gothic</vt:lpstr>
      <vt:lpstr>Сетка</vt:lpstr>
      <vt:lpstr>WELCOME TO BRITAIN</vt:lpstr>
      <vt:lpstr>https://www.youtube.com/watch?v=ncqDJW4EhmE </vt:lpstr>
      <vt:lpstr>The uk consists of 4 parts!</vt:lpstr>
      <vt:lpstr>scotland</vt:lpstr>
      <vt:lpstr>wales</vt:lpstr>
      <vt:lpstr>London is the capital of the uk</vt:lpstr>
      <vt:lpstr>British flag – union jack</vt:lpstr>
      <vt:lpstr>British money – pounds and pence</vt:lpstr>
      <vt:lpstr>The head of the state is the queen, today it’s queen Elisabeth ii.</vt:lpstr>
      <vt:lpstr>https://www.liveworksheets.com/worksheets/en/English_as_a_Second_Language_(ESL)/Reading_comprehension/The_UK_-_reading_hy1208894uc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BRITAIN</dc:title>
  <dc:creator>Солодкі</dc:creator>
  <cp:lastModifiedBy>Солодкі</cp:lastModifiedBy>
  <cp:revision>4</cp:revision>
  <dcterms:created xsi:type="dcterms:W3CDTF">2021-04-11T08:57:29Z</dcterms:created>
  <dcterms:modified xsi:type="dcterms:W3CDTF">2021-04-11T09:32:35Z</dcterms:modified>
</cp:coreProperties>
</file>