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D1D2ECC-E05E-4744-B3CE-0C7CCAD65C8F}" type="datetimeFigureOut">
              <a:rPr lang="uk-UA" smtClean="0"/>
              <a:t>20.01.2021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C2587DF-9A59-43B0-925E-3BCA5FD45897}" type="slidenum">
              <a:rPr lang="uk-UA" smtClean="0"/>
              <a:t>‹#›</a:t>
            </a:fld>
            <a:endParaRPr lang="uk-UA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67385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D2ECC-E05E-4744-B3CE-0C7CCAD65C8F}" type="datetimeFigureOut">
              <a:rPr lang="uk-UA" smtClean="0"/>
              <a:t>20.01.2021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87DF-9A59-43B0-925E-3BCA5FD458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9308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D2ECC-E05E-4744-B3CE-0C7CCAD65C8F}" type="datetimeFigureOut">
              <a:rPr lang="uk-UA" smtClean="0"/>
              <a:t>20.01.2021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87DF-9A59-43B0-925E-3BCA5FD458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435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D2ECC-E05E-4744-B3CE-0C7CCAD65C8F}" type="datetimeFigureOut">
              <a:rPr lang="uk-UA" smtClean="0"/>
              <a:t>20.01.2021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87DF-9A59-43B0-925E-3BCA5FD458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269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1D2ECC-E05E-4744-B3CE-0C7CCAD65C8F}" type="datetimeFigureOut">
              <a:rPr lang="uk-UA" smtClean="0"/>
              <a:t>20.01.2021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2587DF-9A59-43B0-925E-3BCA5FD45897}" type="slidenum">
              <a:rPr lang="uk-UA" smtClean="0"/>
              <a:t>‹#›</a:t>
            </a:fld>
            <a:endParaRPr lang="uk-UA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29681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D2ECC-E05E-4744-B3CE-0C7CCAD65C8F}" type="datetimeFigureOut">
              <a:rPr lang="uk-UA" smtClean="0"/>
              <a:t>20.01.2021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87DF-9A59-43B0-925E-3BCA5FD458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616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D2ECC-E05E-4744-B3CE-0C7CCAD65C8F}" type="datetimeFigureOut">
              <a:rPr lang="uk-UA" smtClean="0"/>
              <a:t>20.01.2021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87DF-9A59-43B0-925E-3BCA5FD458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9766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D2ECC-E05E-4744-B3CE-0C7CCAD65C8F}" type="datetimeFigureOut">
              <a:rPr lang="uk-UA" smtClean="0"/>
              <a:t>20.01.2021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87DF-9A59-43B0-925E-3BCA5FD458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61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D2ECC-E05E-4744-B3CE-0C7CCAD65C8F}" type="datetimeFigureOut">
              <a:rPr lang="uk-UA" smtClean="0"/>
              <a:t>20.01.2021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87DF-9A59-43B0-925E-3BCA5FD458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5125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1D2ECC-E05E-4744-B3CE-0C7CCAD65C8F}" type="datetimeFigureOut">
              <a:rPr lang="uk-UA" smtClean="0"/>
              <a:t>20.01.2021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2587DF-9A59-43B0-925E-3BCA5FD45897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9483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1D2ECC-E05E-4744-B3CE-0C7CCAD65C8F}" type="datetimeFigureOut">
              <a:rPr lang="uk-UA" smtClean="0"/>
              <a:t>20.01.2021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2587DF-9A59-43B0-925E-3BCA5FD45897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4404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D1D2ECC-E05E-4744-B3CE-0C7CCAD65C8F}" type="datetimeFigureOut">
              <a:rPr lang="uk-UA" smtClean="0"/>
              <a:t>20.01.2021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C2587DF-9A59-43B0-925E-3BCA5FD45897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441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fif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Countable_and_uncountable_nouns/How_much-How_many_mf220685gd" TargetMode="External"/><Relationship Id="rId2" Type="http://schemas.openxmlformats.org/officeDocument/2006/relationships/hyperlink" Target="https://www.liveworksheets.com/worksheets/en/English_as_a_Second_Language_(ESL)/Countable_and_uncountable_nouns/Countable_and_Uncountable_fe60913g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veworksheets.com/worksheets/en/English_as_a_Second_Language_(ESL)/Quantifiers/Quantifiers_ep158017s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 smtClean="0">
                <a:solidFill>
                  <a:schemeClr val="accent2">
                    <a:lumMod val="50000"/>
                  </a:schemeClr>
                </a:solidFill>
                <a:latin typeface="Arial Rounded MT Bold" panose="020F0704030504030204" pitchFamily="34" charset="0"/>
              </a:rPr>
              <a:t>HEALTHY FOOD</a:t>
            </a:r>
            <a:endParaRPr lang="uk-UA" sz="8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MUCH/MANY</a:t>
            </a:r>
            <a:endParaRPr lang="uk-UA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40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PROCEDURE OF THE LESSON</a:t>
            </a:r>
            <a:endParaRPr lang="uk-UA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accent2">
                    <a:lumMod val="50000"/>
                  </a:schemeClr>
                </a:solidFill>
              </a:rPr>
              <a:t>Hometask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-check (ex. 4, p. 96)</a:t>
            </a:r>
          </a:p>
          <a:p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Book: ex. 1(a), p. 98 (orally)</a:t>
            </a:r>
          </a:p>
          <a:p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Explain the difference between much and many (ex. 2, p. 99, ex. 2, 102)</a:t>
            </a:r>
          </a:p>
          <a:p>
            <a:r>
              <a:rPr lang="en-US" sz="4000" dirty="0" err="1" smtClean="0">
                <a:solidFill>
                  <a:schemeClr val="accent2">
                    <a:lumMod val="50000"/>
                  </a:schemeClr>
                </a:solidFill>
              </a:rPr>
              <a:t>Hometask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</a:rPr>
              <a:t>: revise the vocabulary</a:t>
            </a:r>
            <a:endParaRPr lang="uk-UA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6171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MUCH</a:t>
            </a:r>
            <a:endParaRPr lang="uk-UA" sz="8800" b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595" y="153825"/>
            <a:ext cx="3583893" cy="238926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90" y="1931350"/>
            <a:ext cx="4488301" cy="297593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440" y="2733958"/>
            <a:ext cx="3588567" cy="238802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920" y="3506920"/>
            <a:ext cx="3230132" cy="323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885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MANY</a:t>
            </a:r>
            <a:endParaRPr lang="uk-UA" sz="8800" b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727" y="192280"/>
            <a:ext cx="4610989" cy="3073993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510" y="3347896"/>
            <a:ext cx="5411321" cy="359556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495" y="1914258"/>
            <a:ext cx="5828232" cy="256049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724" y="4622779"/>
            <a:ext cx="4260293" cy="1931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864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367469"/>
            <a:ext cx="9601200" cy="5499931"/>
          </a:xfrm>
        </p:spPr>
        <p:txBody>
          <a:bodyPr/>
          <a:lstStyle/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hlinkClick r:id="rId2"/>
              </a:rPr>
              <a:t>https://www.liveworksheets.com/worksheets/en/English_as_a_Second_Language_(ESL)/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>Countable_and_uncountable_nouns/Countable_and_Uncountable_fe60913gn</a:t>
            </a:r>
            <a:endParaRPr lang="en-US" sz="32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hlinkClick r:id="rId3"/>
              </a:rPr>
              <a:t>https://www.liveworksheets.com/worksheets/en/English_as_a_Second_Language_(ESL)/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Countable_and_uncountable_nouns/How_much-How_many_mf220685gd</a:t>
            </a:r>
            <a:endParaRPr lang="en-US" sz="32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  <a:hlinkClick r:id="rId4"/>
              </a:rPr>
              <a:t>https://www.liveworksheets.com/worksheets/en/English_as_a_Second_Language_(ESL)/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hlinkClick r:id="rId4"/>
              </a:rPr>
              <a:t>Quantifiers/Quantifiers_ep158017st</a:t>
            </a:r>
            <a:endParaRPr lang="en-US" sz="3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06791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17</TotalTime>
  <Words>79</Words>
  <Application>Microsoft Office PowerPoint</Application>
  <PresentationFormat>Широкоэкранный</PresentationFormat>
  <Paragraphs>12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 Rounded MT Bold</vt:lpstr>
      <vt:lpstr>Franklin Gothic Book</vt:lpstr>
      <vt:lpstr>Crop</vt:lpstr>
      <vt:lpstr>HEALTHY FOOD</vt:lpstr>
      <vt:lpstr>PROCEDURE OF THE LESSON</vt:lpstr>
      <vt:lpstr>MUCH</vt:lpstr>
      <vt:lpstr>MANY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FOOD</dc:title>
  <dc:creator>Учетная запись Майкрософт</dc:creator>
  <cp:lastModifiedBy>Учетная запись Майкрософт</cp:lastModifiedBy>
  <cp:revision>3</cp:revision>
  <dcterms:created xsi:type="dcterms:W3CDTF">2021-01-20T15:13:56Z</dcterms:created>
  <dcterms:modified xsi:type="dcterms:W3CDTF">2021-01-20T15:31:51Z</dcterms:modified>
</cp:coreProperties>
</file>