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A169D-0426-4270-9087-AD77745D23D8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DBCE5-D859-45BA-9B51-423711CEDFF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9034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DDBCE5-D859-45BA-9B51-423711CEDFF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121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99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025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0041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5564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3768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6414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6612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9136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13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017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8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888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271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785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9654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38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BF843A-DA9B-44DC-9ECE-C32820AC047D}" type="datetimeFigureOut">
              <a:rPr lang="uk-UA" smtClean="0"/>
              <a:t>24.01.2022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459D04-721C-4F45-B3DE-477277FC586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54394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fif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fif"/><Relationship Id="rId4" Type="http://schemas.openxmlformats.org/officeDocument/2006/relationships/image" Target="../media/image8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resource/790117/much-many" TargetMode="External"/><Relationship Id="rId2" Type="http://schemas.openxmlformats.org/officeDocument/2006/relationships/hyperlink" Target="https://www.liveworksheets.com/worksheets/en/English_as_a_Second_Language_(ESL)/Countable_and_uncountable_nouns/How_much$_or_How_many$_bf1398939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MUCH/HOW MANY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Oksana </a:t>
            </a:r>
            <a:r>
              <a:rPr lang="en-US" dirty="0" err="1" smtClean="0"/>
              <a:t>Solodka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491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247" y="4152081"/>
            <a:ext cx="4300583" cy="1842318"/>
          </a:xfrm>
        </p:spPr>
        <p:txBody>
          <a:bodyPr/>
          <a:lstStyle/>
          <a:p>
            <a:r>
              <a:rPr lang="en-US" dirty="0" smtClean="0"/>
              <a:t>How many ? (countable)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740" y="3903518"/>
            <a:ext cx="2828126" cy="257072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459" y="179700"/>
            <a:ext cx="2721407" cy="33494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7246" y="403809"/>
            <a:ext cx="2747386" cy="274738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27" y="3958527"/>
            <a:ext cx="3332024" cy="222942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85" y="922770"/>
            <a:ext cx="5299108" cy="298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795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433456"/>
            <a:ext cx="4220297" cy="1560944"/>
          </a:xfrm>
        </p:spPr>
        <p:txBody>
          <a:bodyPr/>
          <a:lstStyle/>
          <a:p>
            <a:r>
              <a:rPr lang="en-US" dirty="0" smtClean="0"/>
              <a:t>How much? (uncountable)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4704" y="297223"/>
            <a:ext cx="3374348" cy="207652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81" y="556442"/>
            <a:ext cx="4314524" cy="323508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510" y="4027054"/>
            <a:ext cx="3476838" cy="24080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6603" y="645207"/>
            <a:ext cx="2582941" cy="258294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528" y="2530551"/>
            <a:ext cx="3947160" cy="358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24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tests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https://www.liveworksheets.com/worksheets/en/English_as_a_Second_Language_(ESL)/Countable_and_uncountable_nouns/How_much$_or_How_many$_</a:t>
            </a:r>
            <a:r>
              <a:rPr lang="en-US" dirty="0" smtClean="0">
                <a:hlinkClick r:id="rId2"/>
              </a:rPr>
              <a:t>bf1398939ge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wordwall.net/resource/790117/much-many</a:t>
            </a:r>
            <a:endParaRPr lang="en-US" dirty="0" smtClean="0"/>
          </a:p>
          <a:p>
            <a:r>
              <a:rPr lang="en-US" dirty="0" smtClean="0"/>
              <a:t>HT: ex.2, p.102 </a:t>
            </a:r>
            <a:r>
              <a:rPr lang="en-US" smtClean="0"/>
              <a:t>(orally)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8015784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</TotalTime>
  <Words>43</Words>
  <Application>Microsoft Office PowerPoint</Application>
  <PresentationFormat>Широкоэкранный</PresentationFormat>
  <Paragraphs>9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Wingdings 3</vt:lpstr>
      <vt:lpstr>Сектор</vt:lpstr>
      <vt:lpstr>HOW MUCH/HOW MANY</vt:lpstr>
      <vt:lpstr>How many ? (countable)</vt:lpstr>
      <vt:lpstr>How much? (uncountable)</vt:lpstr>
      <vt:lpstr>Grammar tests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MUCH/HOW MANY</dc:title>
  <dc:creator>Солодкі</dc:creator>
  <cp:lastModifiedBy>Солодкі</cp:lastModifiedBy>
  <cp:revision>2</cp:revision>
  <dcterms:created xsi:type="dcterms:W3CDTF">2022-01-24T10:48:50Z</dcterms:created>
  <dcterms:modified xsi:type="dcterms:W3CDTF">2022-01-24T11:05:03Z</dcterms:modified>
</cp:coreProperties>
</file>